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3" r:id="rId3"/>
    <p:sldId id="264" r:id="rId4"/>
    <p:sldId id="272" r:id="rId5"/>
    <p:sldId id="266" r:id="rId6"/>
    <p:sldId id="276" r:id="rId7"/>
    <p:sldId id="277" r:id="rId8"/>
    <p:sldId id="288" r:id="rId9"/>
    <p:sldId id="278" r:id="rId10"/>
    <p:sldId id="279" r:id="rId11"/>
    <p:sldId id="284" r:id="rId12"/>
    <p:sldId id="282" r:id="rId13"/>
    <p:sldId id="285" r:id="rId14"/>
  </p:sldIdLst>
  <p:sldSz cx="9144000" cy="6858000" type="screen4x3"/>
  <p:notesSz cx="6808788" cy="982345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C4CD53"/>
    <a:srgbClr val="329DBE"/>
    <a:srgbClr val="BF31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1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2819400"/>
            <a:ext cx="8458200" cy="1524000"/>
          </a:xfrm>
        </p:spPr>
        <p:txBody>
          <a:bodyPr>
            <a:normAutofit/>
          </a:bodyPr>
          <a:lstStyle/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85800" y="609600"/>
            <a:ext cx="7848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/>
              <a:t>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Западно-Казахстанский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аграрно-технический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университет имени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Жангир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хана</a:t>
            </a:r>
          </a:p>
          <a:p>
            <a:r>
              <a:rPr lang="ru-RU" sz="2800" dirty="0" smtClean="0"/>
              <a:t> 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КОНЦЕПЦИЯ  ВОСПИТАТЕЛЬНОЙ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РАБОТЫ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6" name="Рисунок 1" descr="Описание: Описание: C:\Users\GAISIYEVICH\Desktop\ЭМБЛЕМАБҚАТУ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10287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74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ТЕХНОЛОГИЧЕСКИЕ ЗНАНИЯ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943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Направления   	    Механизмы  реализации	             Формы реализации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133600"/>
            <a:ext cx="22860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профессиональные знания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(через компетенции)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дополнительные знания 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постдипломное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образование)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371600" y="14478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81400" y="2133600"/>
            <a:ext cx="21336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программ подготовки и переподготовки кадров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(создание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экстеншн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твининг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центров)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 базы практик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Попечительских Советов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(привлечение бизнеса и власти к образованию)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343400" y="14478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53200" y="2057400"/>
            <a:ext cx="20574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образовательного портала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практикоориентированных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занятий на предприятиях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раннее трудоустройство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7315200" y="14478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2819400" y="32766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5791200" y="32766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90600" y="5380672"/>
            <a:ext cx="708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Университет не только реагирует и отвечает на запросы рынка труда, но и формирует этот рынок посредством создания инноваций и их трансферта в бизнес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ФОРМИРОВАНИЕ ЛИДЕРСКИХ КАЧЕСТВ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943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Личные качества   		        Организаторские качества                	 Психологические и  					 	           		социальные качества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 			 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400" y="2133600"/>
            <a:ext cx="22860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уверенность в себе и готовность к риску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креативность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активная жизненная позиция 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инициативность и умение мотивировать себя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371600" y="14478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81400" y="2133600"/>
            <a:ext cx="20574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работать в команде и отстаивать интересы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организовать коллектив на решение  задач 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системное видение перспективы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419600" y="14478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324600" y="2133600"/>
            <a:ext cx="21336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коммуникабельность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справедливость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милосердие 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гибкость поведения 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7391400" y="16002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62000" y="5867400"/>
            <a:ext cx="79248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Цель образования – развитие личности к жизни и карьере</a:t>
            </a:r>
          </a:p>
          <a:p>
            <a:pPr>
              <a:buClr>
                <a:srgbClr val="FF0000"/>
              </a:buCl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Тройная стрелка влево/вправо/вверх 21"/>
          <p:cNvSpPr/>
          <p:nvPr/>
        </p:nvSpPr>
        <p:spPr>
          <a:xfrm>
            <a:off x="2667000" y="4953000"/>
            <a:ext cx="3657600" cy="8382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5334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76400" y="1447800"/>
            <a:ext cx="5410200" cy="47244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667000" y="1905000"/>
            <a:ext cx="3429000" cy="34290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52800" y="2895600"/>
            <a:ext cx="1981200" cy="11430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 rot="2918289">
            <a:off x="5105443" y="2260770"/>
            <a:ext cx="1450196" cy="764546"/>
          </a:xfrm>
          <a:prstGeom prst="ellipse">
            <a:avLst/>
          </a:prstGeom>
          <a:solidFill>
            <a:srgbClr val="C4C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обучающиеся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176729" y="4568026"/>
            <a:ext cx="1446838" cy="902711"/>
          </a:xfrm>
          <a:prstGeom prst="ellipse">
            <a:avLst/>
          </a:prstGeom>
          <a:solidFill>
            <a:srgbClr val="C4C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администрация вуза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 rot="18489269">
            <a:off x="6011918" y="4812418"/>
            <a:ext cx="1295400" cy="609600"/>
          </a:xfrm>
          <a:prstGeom prst="roundRect">
            <a:avLst/>
          </a:prstGeom>
          <a:solidFill>
            <a:srgbClr val="C4C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НПО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429000" y="1143000"/>
            <a:ext cx="1752600" cy="381000"/>
          </a:xfrm>
          <a:prstGeom prst="roundRect">
            <a:avLst/>
          </a:prstGeom>
          <a:solidFill>
            <a:srgbClr val="C4C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90600" y="3733800"/>
            <a:ext cx="1066800" cy="609600"/>
          </a:xfrm>
          <a:prstGeom prst="roundRect">
            <a:avLst/>
          </a:prstGeom>
          <a:solidFill>
            <a:srgbClr val="C4C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бизнес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2209800" y="38862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2521248">
            <a:off x="5898883" y="4649416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990600" y="45720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FF0000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КОРПОРАТИВНОСТЬ     -   В ОБУЧЕНИИ И  В  ВОСПИТАНИИ  УЧАСТВУЮТ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</a:t>
            </a:r>
          </a:p>
        </p:txBody>
      </p:sp>
      <p:sp>
        <p:nvSpPr>
          <p:cNvPr id="37" name="Стрелка вправо 36"/>
          <p:cNvSpPr/>
          <p:nvPr/>
        </p:nvSpPr>
        <p:spPr>
          <a:xfrm rot="16422758">
            <a:off x="3823054" y="4321596"/>
            <a:ext cx="339279" cy="827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rot="5400000">
            <a:off x="4229100" y="16383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rot="19192083">
            <a:off x="2661676" y="2177042"/>
            <a:ext cx="1066800" cy="609600"/>
          </a:xfrm>
          <a:prstGeom prst="ellipse">
            <a:avLst/>
          </a:prstGeom>
          <a:solidFill>
            <a:srgbClr val="C4C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ППС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Стрелка вправо 39"/>
          <p:cNvSpPr/>
          <p:nvPr/>
        </p:nvSpPr>
        <p:spPr>
          <a:xfrm rot="9116153">
            <a:off x="5275034" y="2949241"/>
            <a:ext cx="262761" cy="138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 rot="20241016">
            <a:off x="3478442" y="2724926"/>
            <a:ext cx="129716" cy="282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«Наш идеал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казахстанец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знающий свою историю, язык, культуру, при этом современный,     владеющий иностранными языками,   имеющий передовые и глобальные взгляды»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Послание Президента РК  Н.А.Назарбаева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Основные 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роли воспитания и  внедрение чуждых казахстанскому обществу духовных ценностей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падение образовательного и культурного уровня личности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воспитания лидерских качеств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 широты образованности,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знаний</a:t>
            </a:r>
          </a:p>
          <a:p>
            <a:pPr marL="514350" indent="-51435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	Вследствие этого выпускник становится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неконкурентоспособным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рынке труда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flipH="1">
            <a:off x="4343400" y="4419600"/>
            <a:ext cx="335281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НАШЕ ВИДЕНИЕ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подготовка образованного человека  с лидерскими качествами,  предпринимательским мышлением, умеющий создавать инновации</a:t>
            </a:r>
          </a:p>
          <a:p>
            <a:pPr>
              <a:buClr>
                <a:srgbClr val="FF0000"/>
              </a:buCl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	"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Конкурентоспособность и Культ знания должны стать главными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ориентирами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обучении.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Сегодня не только отдельный человек, но и нация в целом имеет шанс на успех, если развивать свою конкурентоспособность»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Президент РК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Н.А.Назарбаев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Этой цели мы достигаем путем формирования у личности: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а) гуманитарной культуры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б) бизнес – культуры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в) технологических знаний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г)  лидерских качеств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		</a:t>
            </a:r>
            <a:r>
              <a:rPr lang="ru-RU" sz="2400" dirty="0" smtClean="0"/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бразование в течении жизни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(Life Long Learning)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Гуманитарная культура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компоненты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9200" y="2438400"/>
            <a:ext cx="2438400" cy="1219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духовно-нравственное воспитание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10200" y="2590800"/>
            <a:ext cx="2286000" cy="1143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ведение здорового образа жизни </a:t>
            </a:r>
          </a:p>
          <a:p>
            <a:pPr algn="ctr"/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4648200" y="1447800"/>
            <a:ext cx="1524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3124200" y="1447800"/>
            <a:ext cx="1219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3352800" y="4191000"/>
            <a:ext cx="2286000" cy="1143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полиязычие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3429000" y="2667000"/>
            <a:ext cx="21343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762000" y="5688449"/>
            <a:ext cx="79248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«Если в системе ценностей образованность станет главной ценностью, то нацию ждет успех»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Послание Президента РК Н.А.Назарбаева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/>
          </a:bodyPr>
          <a:lstStyle/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І.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Духовно-нравственное воспитание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1"/>
            <a:ext cx="86868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Направления    	    Механизмы  реализации	             Формы реализации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981200"/>
            <a:ext cx="19050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патриотическое</a:t>
            </a:r>
          </a:p>
          <a:p>
            <a:pPr marL="342900" indent="-342900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</a:t>
            </a:r>
          </a:p>
          <a:p>
            <a:pPr marL="342900" indent="-342900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трудовое воспитание</a:t>
            </a:r>
          </a:p>
          <a:p>
            <a:pPr marL="342900" indent="-342900">
              <a:buAutoNum type="arabicParenR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корпоративный дух</a:t>
            </a:r>
          </a:p>
          <a:p>
            <a:pPr marL="342900" indent="-342900">
              <a:buAutoNum type="arabicParenR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толерантность</a:t>
            </a:r>
          </a:p>
          <a:p>
            <a:pPr marL="342900" indent="-342900">
              <a:buAutoNum type="arabicParenR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 поведения</a:t>
            </a:r>
          </a:p>
          <a:p>
            <a:pPr marL="342900" indent="-342900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447800" y="14478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52800" y="1981200"/>
            <a:ext cx="20574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традиций университета 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культурно-нравственных ценностей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культа знаний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модернизация сознания личности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343400" y="14478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48400" y="1981200"/>
            <a:ext cx="24384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информационное обеспечение через СМИ, социальные сети 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 внутренних норм и правил поведения 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(Кодекс чести  студента, преподавателя )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культурно-массовых мероприятий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наглядно-агитационные материалы 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(стенды, баннеры)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7391400" y="14478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2590800" y="3276600"/>
            <a:ext cx="609600" cy="40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5562600" y="3276600"/>
            <a:ext cx="609600" cy="40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00200" y="5410200"/>
            <a:ext cx="64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Педагогика важнее технологий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ІІ. ЗДОРОВЫЙ ОБРАЗ ЖИЗНИ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1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Направления		     Механизмы  реализации	             Формы реализации 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133600"/>
            <a:ext cx="2286000" cy="297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изическое воспитание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воспитание здоровых привычек и навыков 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здоровья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371600" y="14478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81400" y="2057400"/>
            <a:ext cx="20574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условии для физической культуры и отдыха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пропаганда ЗОЖ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спортивных клубов по интересам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343400" y="14478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400800" y="2057400"/>
            <a:ext cx="21336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информационное обеспечение через СМИ, социальные сети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медико-профилактических мероприятий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наглядно-агитационные материалы (стенды, баннеры) 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спортивно-массовых мероприятий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7391400" y="14478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62000" y="5410200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«Здоровая нация  - здоровая страна»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		   Н.А.Назарбаев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2819400" y="3352800"/>
            <a:ext cx="609600" cy="40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5715000" y="3276600"/>
            <a:ext cx="609600" cy="40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ПОЛИЯЗЫЧИЕ  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-технологии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Направления		     Механизмы реализации	             Формы реализации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6600" y="2286000"/>
            <a:ext cx="20574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технических условий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 дополнительных видов обучения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программ обучения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67200" y="16002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24600" y="2286000"/>
            <a:ext cx="20574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специализированной литературы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конкурсов, олимпиад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клубов любителей языка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7315200" y="16002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3400" y="2209800"/>
            <a:ext cx="20574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-знания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знание языков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219200" y="16002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667000" y="3429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562600" y="34290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62000" y="5410200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«Компьютерная грамотность, знание иностранных языков, культурная открытость – качества, достойные  ХХ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века»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	Н.А.Назарбаев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БИЗНЕС  -  культура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1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Направления    	     Механизмы реализации	             Формы реализации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133600"/>
            <a:ext cx="22860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кономические знания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предпринимательские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знания 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 – этикет 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(деловой этикет) 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управленческие навыки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371600" y="14478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05200" y="2057400"/>
            <a:ext cx="2133600" cy="32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программ обучения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системы самоуправления 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343400" y="14478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324600" y="2057400"/>
            <a:ext cx="2438400" cy="32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специализированной литературы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конкурсов 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стартапов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бизнес-школы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тренингов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работы КДМ, студенческих деканатов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7391400" y="14478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2819400" y="3276600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5715000" y="3200400"/>
            <a:ext cx="533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</TotalTime>
  <Words>479</Words>
  <PresentationFormat>Экран (4:3)</PresentationFormat>
  <Paragraphs>231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Основные   проблемЫ   </vt:lpstr>
      <vt:lpstr> НАШЕ ВИДЕНИЕ </vt:lpstr>
      <vt:lpstr>РЕШЕНИЕ ПРОБЛЕМЫ</vt:lpstr>
      <vt:lpstr>Гуманитарная культура  </vt:lpstr>
      <vt:lpstr>І. Духовно-нравственное воспитание</vt:lpstr>
      <vt:lpstr>ІІ. ЗДОРОВЫЙ ОБРАЗ ЖИЗНИ</vt:lpstr>
      <vt:lpstr>III. ПОЛИЯЗЫЧИЕ  И it-технологии</vt:lpstr>
      <vt:lpstr>БИЗНЕС  -  культура</vt:lpstr>
      <vt:lpstr>ТЕХНОЛОГИЧЕСКИЕ ЗНАНИЯ</vt:lpstr>
      <vt:lpstr>ФОРМИРОВАНИЕ ЛИДЕРСКИХ КАЧЕСТВ</vt:lpstr>
      <vt:lpstr>  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348</cp:revision>
  <dcterms:created xsi:type="dcterms:W3CDTF">2018-02-21T04:14:09Z</dcterms:created>
  <dcterms:modified xsi:type="dcterms:W3CDTF">2018-05-04T04:48:53Z</dcterms:modified>
</cp:coreProperties>
</file>