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2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</p:sldIdLst>
  <p:sldSz cx="12192000" cy="864076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710" y="-276"/>
      </p:cViewPr>
      <p:guideLst>
        <p:guide orient="horz" pos="272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Клубтар мен үйірмелер саны</c:v>
                </c:pt>
                <c:pt idx="1">
                  <c:v>Көпшілікке арналған дәрістер саны</c:v>
                </c:pt>
                <c:pt idx="2">
                  <c:v>Жастар қозғалыстарында студенттердің қамтылу үлесі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Клубтар мен үйірмелер саны</c:v>
                </c:pt>
                <c:pt idx="1">
                  <c:v>Көпшілікке арналған дәрістер саны</c:v>
                </c:pt>
                <c:pt idx="2">
                  <c:v>Жастар қозғалыстарында студенттердің қамтылу үлесі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60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191424"/>
        <c:axId val="162640640"/>
      </c:barChart>
      <c:catAx>
        <c:axId val="16319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640640"/>
        <c:crosses val="autoZero"/>
        <c:auto val="1"/>
        <c:lblAlgn val="ctr"/>
        <c:lblOffset val="100"/>
        <c:noMultiLvlLbl val="0"/>
      </c:catAx>
      <c:valAx>
        <c:axId val="1626406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3191424"/>
        <c:crosses val="autoZero"/>
        <c:crossBetween val="between"/>
      </c:valAx>
      <c:spPr>
        <a:pattFill prst="lgGrid">
          <a:fgClr>
            <a:schemeClr val="accent4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Шет тілдерін меңгерген ПОҚ үлесі</c:v>
                </c:pt>
                <c:pt idx="1">
                  <c:v>Ағылшын тіліндегі оқу пәндерінің саны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Шет тілдерін меңгерген ПОҚ үлесі</c:v>
                </c:pt>
                <c:pt idx="1">
                  <c:v>Ағылшын тіліндегі оқу пәндерінің саны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35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050048"/>
        <c:axId val="162051584"/>
      </c:barChart>
      <c:catAx>
        <c:axId val="1620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051584"/>
        <c:crosses val="autoZero"/>
        <c:auto val="1"/>
        <c:lblAlgn val="ctr"/>
        <c:lblOffset val="100"/>
        <c:noMultiLvlLbl val="0"/>
      </c:catAx>
      <c:valAx>
        <c:axId val="1620515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2050048"/>
        <c:crosses val="autoZero"/>
        <c:crossBetween val="between"/>
      </c:valAx>
      <c:spPr>
        <a:pattFill prst="lgGrid">
          <a:fgClr>
            <a:schemeClr val="accent4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ППС, прошедших дополнительные курсы по   IT-технологии
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ППС, прошедших дополнительные курсы по   IT-технологии
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451008"/>
        <c:axId val="161452800"/>
      </c:barChart>
      <c:catAx>
        <c:axId val="161451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452800"/>
        <c:crosses val="autoZero"/>
        <c:auto val="1"/>
        <c:lblAlgn val="ctr"/>
        <c:lblOffset val="100"/>
        <c:noMultiLvlLbl val="0"/>
      </c:catAx>
      <c:valAx>
        <c:axId val="1614528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1451008"/>
        <c:crosses val="autoZero"/>
        <c:crossBetween val="between"/>
      </c:valAx>
      <c:spPr>
        <a:pattFill prst="lgGrid">
          <a:fgClr>
            <a:schemeClr val="accent4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IT білім алған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Сенімді</c:v>
                </c:pt>
                <c:pt idx="1">
                  <c:v>Ілгері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обучающихся, получивших IT-знания по уровням:22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Сенімді</c:v>
                </c:pt>
                <c:pt idx="1">
                  <c:v>Ілгері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478144"/>
        <c:axId val="161479680"/>
      </c:barChart>
      <c:catAx>
        <c:axId val="16147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479680"/>
        <c:crosses val="autoZero"/>
        <c:auto val="1"/>
        <c:lblAlgn val="ctr"/>
        <c:lblOffset val="100"/>
        <c:noMultiLvlLbl val="0"/>
      </c:catAx>
      <c:valAx>
        <c:axId val="1614796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1478144"/>
        <c:crosses val="autoZero"/>
        <c:crossBetween val="between"/>
      </c:valAx>
      <c:spPr>
        <a:pattFill prst="lgGrid">
          <a:fgClr>
            <a:schemeClr val="accent4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ППС, прошедших дополнительные курсы по   IT-технологии
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Доля ППС, прошедших дополнительные курсы по   IT-технологии
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555200"/>
        <c:axId val="161556736"/>
      </c:barChart>
      <c:catAx>
        <c:axId val="161555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556736"/>
        <c:crosses val="autoZero"/>
        <c:auto val="1"/>
        <c:lblAlgn val="ctr"/>
        <c:lblOffset val="100"/>
        <c:noMultiLvlLbl val="0"/>
      </c:catAx>
      <c:valAx>
        <c:axId val="1615567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1555200"/>
        <c:crosses val="autoZero"/>
        <c:crossBetween val="between"/>
      </c:valAx>
      <c:spPr>
        <a:pattFill prst="lgGrid">
          <a:fgClr>
            <a:schemeClr val="accent4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СӨС-ке тартылған ПОҚ және қызметкерлер үлесі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СӨС-ке тартылған ПОҚ және қызметкерлер үлесі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612544"/>
        <c:axId val="163614080"/>
      </c:barChart>
      <c:catAx>
        <c:axId val="16361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614080"/>
        <c:crosses val="autoZero"/>
        <c:auto val="1"/>
        <c:lblAlgn val="ctr"/>
        <c:lblOffset val="100"/>
        <c:noMultiLvlLbl val="0"/>
      </c:catAx>
      <c:valAx>
        <c:axId val="1636140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3612544"/>
        <c:crosses val="autoZero"/>
        <c:crossBetween val="between"/>
      </c:valAx>
      <c:spPr>
        <a:pattFill prst="lgGrid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СӨС-ке тартылған білім алушылар үлесі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СӨС-ке тартылған білім алушылар үлесі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677312"/>
        <c:axId val="163678848"/>
      </c:barChart>
      <c:catAx>
        <c:axId val="16367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678848"/>
        <c:crosses val="autoZero"/>
        <c:auto val="1"/>
        <c:lblAlgn val="ctr"/>
        <c:lblOffset val="100"/>
        <c:noMultiLvlLbl val="0"/>
      </c:catAx>
      <c:valAx>
        <c:axId val="1636788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3677312"/>
        <c:crosses val="autoZero"/>
        <c:crossBetween val="between"/>
      </c:valAx>
      <c:spPr>
        <a:pattFill prst="lgGrid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7347703918558E-2"/>
          <c:y val="2.9932915558109601E-2"/>
          <c:w val="0.95023145003152387"/>
          <c:h val="0.84110745971492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DC404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3"/>
              <c:layout>
                <c:manualLayout>
                  <c:x val="8.0084202427411615E-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Монография және ғылыми материалдар жинағы</c:v>
                </c:pt>
                <c:pt idx="1">
                  <c:v> "Туған жер" бағдарламасы аясындағы ғылыми-зерттеу экспедициялары</c:v>
                </c:pt>
                <c:pt idx="2">
                  <c:v> "Туған жер" бағдарламасы аясындағы танымдық экспедициялар</c:v>
                </c:pt>
                <c:pt idx="3">
                  <c:v>Ақпараттық контент</c:v>
                </c:pt>
                <c:pt idx="4">
                  <c:v>Мәдени шаралар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176</c:v>
                </c:pt>
                <c:pt idx="4">
                  <c:v>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9879040"/>
        <c:axId val="169916672"/>
      </c:barChart>
      <c:catAx>
        <c:axId val="169879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b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916672"/>
        <c:crosses val="autoZero"/>
        <c:auto val="1"/>
        <c:lblAlgn val="ctr"/>
        <c:lblOffset val="100"/>
        <c:noMultiLvlLbl val="0"/>
      </c:catAx>
      <c:valAx>
        <c:axId val="1699166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9879040"/>
        <c:crosses val="autoZero"/>
        <c:crossBetween val="between"/>
      </c:valAx>
      <c:spPr>
        <a:pattFill prst="lgGrid">
          <a:fgClr>
            <a:schemeClr val="accent4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7347703918558E-2"/>
          <c:y val="2.9932915558109601E-2"/>
          <c:w val="0.94695522570227297"/>
          <c:h val="0.78796589661723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1000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Көрнекі үгіт-насихат материалдары</c:v>
                </c:pt>
                <c:pt idx="1">
                  <c:v>Монографиялар және ғылыми материалдар жинағы</c:v>
                </c:pt>
                <c:pt idx="2">
                  <c:v> "Туған жер" бағдарламасы аясындағы ғылыми- зерттеу экспедициялары</c:v>
                </c:pt>
                <c:pt idx="3">
                  <c:v> "Туған жер" бағдарламасы аясындағы ғылыми- танымдық экспедициялар</c:v>
                </c:pt>
                <c:pt idx="4">
                  <c:v>Ақпараттық контент</c:v>
                </c:pt>
                <c:pt idx="5">
                  <c:v>Видеоматериалдар</c:v>
                </c:pt>
                <c:pt idx="6">
                  <c:v>Мәдени-спорттық шаралар </c:v>
                </c:pt>
                <c:pt idx="7">
                  <c:v>Танымдық үгіт-насихат және ғылыми білім беру семинарлары, кездесулер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1000</c:v>
                </c:pt>
                <c:pt idx="1">
                  <c:v>10</c:v>
                </c:pt>
                <c:pt idx="2">
                  <c:v>5</c:v>
                </c:pt>
                <c:pt idx="3">
                  <c:v>6</c:v>
                </c:pt>
                <c:pt idx="4">
                  <c:v>197</c:v>
                </c:pt>
                <c:pt idx="5">
                  <c:v>40</c:v>
                </c:pt>
                <c:pt idx="6">
                  <c:v>70</c:v>
                </c:pt>
                <c:pt idx="7">
                  <c:v>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454784"/>
        <c:axId val="169456000"/>
      </c:barChart>
      <c:catAx>
        <c:axId val="168454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b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456000"/>
        <c:crosses val="autoZero"/>
        <c:auto val="1"/>
        <c:lblAlgn val="ctr"/>
        <c:lblOffset val="100"/>
        <c:noMultiLvlLbl val="0"/>
      </c:catAx>
      <c:valAx>
        <c:axId val="1694560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8454784"/>
        <c:crosses val="autoZero"/>
        <c:crossBetween val="between"/>
      </c:valAx>
      <c:spPr>
        <a:pattFill prst="lgGrid">
          <a:fgClr>
            <a:schemeClr val="accent4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9AF4E-87F3-4BA5-ABAE-67AB725DF9B0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52C8E31-223D-4998-9A30-BFDF3DC501C2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6 </a:t>
          </a:r>
          <a:r>
            <a:rPr kumimoji="0" lang="ru-RU" sz="1800" b="1" i="0" u="none" strike="noStrike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бағыт</a:t>
          </a:r>
          <a:endParaRPr kumimoji="0" lang="ru-RU" sz="1800" b="1" i="0" u="none" strike="noStrike" cap="none" spc="0" normalizeH="0" baseline="0" noProof="0" dirty="0" smtClean="0">
            <a:ln/>
            <a:solidFill>
              <a:schemeClr val="bg1"/>
            </a:solidFill>
            <a:effectLst/>
            <a:uLnTx/>
            <a:uFillTx/>
            <a:latin typeface="PT Sans" panose="020B0503020203020204" pitchFamily="34" charset="-52"/>
            <a:ea typeface="PT Sans" panose="020B0503020203020204" pitchFamily="34" charset="-52"/>
            <a:cs typeface="Times New Roman" pitchFamily="18" charset="0"/>
          </a:endParaRPr>
        </a:p>
      </dgm:t>
    </dgm:pt>
    <dgm:pt modelId="{8B7EA8AE-88B7-4588-8941-07FD84DFBEBB}" type="parTrans" cxnId="{D6A56BDF-FA27-4BB4-8E96-2CFE6B9944B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D422EE5-719A-4AE3-9CEB-56CC700F5A31}" type="sibTrans" cxnId="{D6A56BDF-FA27-4BB4-8E96-2CFE6B9944B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164CB75-6964-4BD6-88B9-0856F74D8F34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Бәсекеге қабілеттілік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4431116-D82F-4F06-A1AD-F4BFD609AF2F}" type="parTrans" cxnId="{44FAF29F-56CC-4897-9972-5171E7D47FE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DCD7778-0E23-4637-955B-10B26F86D666}" type="sibTrans" cxnId="{44FAF29F-56CC-4897-9972-5171E7D47FE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DE4E22F-62EC-4687-8C8E-3040D8024551}">
      <dgm:prSet phldrT="[Текст]"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6 </a:t>
          </a:r>
          <a:r>
            <a:rPr lang="ru-RU" sz="18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жоба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19FC559-82CA-4B59-BBDE-D703936966B6}" type="parTrans" cxnId="{7F35F0D4-9F03-47FF-974F-82E326267A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F90A500-4429-4C17-AA85-51CA1EDF1239}" type="sibTrans" cxnId="{7F35F0D4-9F03-47FF-974F-82E326267A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A6AAA0C-F22A-458D-91AD-45336443D72A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Латын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әліпбиіне көшу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721C884-47D2-45F1-A451-0777B15EDAB7}" type="parTrans" cxnId="{4835A3D4-AAC7-4314-A7CD-0DBF8EFDD1A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332B45E-0FEC-4889-B000-926C34CDED7A}" type="sibTrans" cxnId="{4835A3D4-AAC7-4314-A7CD-0DBF8EFDD1A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80236EA-5F83-4AA8-9B6F-EF749451452D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Білімнің салтанат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құруы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82A84E6-145A-498D-8672-30487A41F236}" type="parTrans" cxnId="{DEF3E4A4-8D19-42DD-B6DA-B8B60EA9033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06466B8-0089-49BF-B56C-7D808D938DD7}" type="sibTrans" cxnId="{DEF3E4A4-8D19-42DD-B6DA-B8B60EA9033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4AF0A69-F5A0-4CEF-AE1F-B47E63852997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Ұлттық бірегейлікті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сақтау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4D73543-E7B0-4298-8290-AD2D6740908E}" type="parTrans" cxnId="{36257B1F-AD54-467E-B0F9-667727EC25C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134073C-1EFC-4774-80EB-6C9B6989B07C}" type="sibTrans" cxnId="{36257B1F-AD54-467E-B0F9-667727EC25C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E5EDEAD-F218-44C4-9249-344FC8F7339A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Қазақстанның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рухани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қасиетті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құндылықтары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(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Қазақстанның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киелі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жерлерінің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географиясы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  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3CF3661-82BE-437D-877B-6A6B58C9DBD4}" type="parTrans" cxnId="{A845050B-BAAE-40A2-BA87-F5DF6A235EF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CF5B837-F88C-48B6-8536-8E7B556D0104}" type="sibTrans" cxnId="{A845050B-BAAE-40A2-BA87-F5DF6A235EF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924D567-AE51-4DB5-ABED-9F89482C785F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</a:t>
          </a:r>
          <a:r>
            <a:rPr lang="kk-KZ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ңа гуманитарлық білім. Қазақ тіліндегі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100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жаңа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оқулық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AEFA796-452D-4E16-AE94-C91A5A0ACD0F}" type="parTrans" cxnId="{1D979C7C-BE1B-43E2-8DEA-5092B303E1B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897111F-E864-4C04-BDD9-01E1B22E7550}" type="sibTrans" cxnId="{1D979C7C-BE1B-43E2-8DEA-5092B303E1B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AC44788-40DC-4694-BD01-1D72E5501A7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Ту</a:t>
          </a:r>
          <a:r>
            <a:rPr lang="kk-KZ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ған жер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B8AAB2C-BB80-4F6E-ADF1-682259FCBFF1}" type="parTrans" cxnId="{57AFF6A4-E2B5-4F83-9456-22AF57F2B0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D7F3368-EBCB-445A-A94C-EC5F2245AA28}" type="sibTrans" cxnId="{57AFF6A4-E2B5-4F83-9456-22AF57F2B0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608A9A7-DEA9-46CB-8439-CDAAA7B5A766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Сананың ашықтығы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D382716-F1D3-4D60-B917-5AC28211F606}" type="parTrans" cxnId="{8731BAED-C807-476D-83F0-18B186AC9DB5}">
      <dgm:prSet/>
      <dgm:spPr/>
      <dgm:t>
        <a:bodyPr/>
        <a:lstStyle/>
        <a:p>
          <a:endParaRPr lang="ru-RU"/>
        </a:p>
      </dgm:t>
    </dgm:pt>
    <dgm:pt modelId="{5F6FFF33-045D-4F95-AB7D-235CC83166DA}" type="sibTrans" cxnId="{8731BAED-C807-476D-83F0-18B186AC9DB5}">
      <dgm:prSet/>
      <dgm:spPr/>
      <dgm:t>
        <a:bodyPr/>
        <a:lstStyle/>
        <a:p>
          <a:endParaRPr lang="ru-RU"/>
        </a:p>
      </dgm:t>
    </dgm:pt>
    <dgm:pt modelId="{461CFC5B-3E98-47A1-B3C9-D0A369543F7E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Қазақстанның революциялық емес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эволюциялық дамуы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1930FBC-44E5-4E66-A995-889C6608E81A}" type="parTrans" cxnId="{B8FC7386-F426-4C89-B317-6D28EA7355D6}">
      <dgm:prSet/>
      <dgm:spPr/>
      <dgm:t>
        <a:bodyPr/>
        <a:lstStyle/>
        <a:p>
          <a:endParaRPr lang="ru-RU"/>
        </a:p>
      </dgm:t>
    </dgm:pt>
    <dgm:pt modelId="{85F7AEA8-E155-4F0C-A268-B20200CD320A}" type="sibTrans" cxnId="{B8FC7386-F426-4C89-B317-6D28EA7355D6}">
      <dgm:prSet/>
      <dgm:spPr/>
      <dgm:t>
        <a:bodyPr/>
        <a:lstStyle/>
        <a:p>
          <a:endParaRPr lang="ru-RU"/>
        </a:p>
      </dgm:t>
    </dgm:pt>
    <dgm:pt modelId="{71DFB322-DAC7-4968-9719-B6583E5D8A13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</a:t>
          </a:r>
          <a:r>
            <a:rPr lang="en-US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h</a:t>
          </a:r>
          <a:r>
            <a:rPr lang="kk-KZ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андағы заманауи қазақстандық мәдениет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804DFF6-8D58-4594-B82A-E08AC4A7B5B7}" type="parTrans" cxnId="{FA7710C1-92F8-44AD-BC38-D0E236A60EFC}">
      <dgm:prSet/>
      <dgm:spPr/>
      <dgm:t>
        <a:bodyPr/>
        <a:lstStyle/>
        <a:p>
          <a:endParaRPr lang="ru-RU"/>
        </a:p>
      </dgm:t>
    </dgm:pt>
    <dgm:pt modelId="{53F08AE3-F292-434B-926B-4CF77867E3CB}" type="sibTrans" cxnId="{FA7710C1-92F8-44AD-BC38-D0E236A60EFC}">
      <dgm:prSet/>
      <dgm:spPr/>
      <dgm:t>
        <a:bodyPr/>
        <a:lstStyle/>
        <a:p>
          <a:endParaRPr lang="ru-RU"/>
        </a:p>
      </dgm:t>
    </dgm:pt>
    <dgm:pt modelId="{43CDD359-F816-4E39-A341-404FAACE0C3D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Прагматизм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31F6A47-C911-47E3-8DD1-2109CD4C223B}" type="parTrans" cxnId="{A8BCDA17-F4B6-491F-AF97-6A100FB05EFA}">
      <dgm:prSet/>
      <dgm:spPr/>
      <dgm:t>
        <a:bodyPr/>
        <a:lstStyle/>
        <a:p>
          <a:endParaRPr lang="ru-RU"/>
        </a:p>
      </dgm:t>
    </dgm:pt>
    <dgm:pt modelId="{771FBE3E-FD16-443A-B8FF-35185A38A37C}" type="sibTrans" cxnId="{A8BCDA17-F4B6-491F-AF97-6A100FB05EFA}">
      <dgm:prSet/>
      <dgm:spPr/>
      <dgm:t>
        <a:bodyPr/>
        <a:lstStyle/>
        <a:p>
          <a:endParaRPr lang="ru-RU"/>
        </a:p>
      </dgm:t>
    </dgm:pt>
    <dgm:pt modelId="{D436A80B-AC6B-440D-AC4C-4369A1DB747C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Қазақстанның 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100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жаңа есімі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1BFCBAB-3B92-42E5-B84C-BA3087911E92}" type="parTrans" cxnId="{176E91CF-D994-4B45-B98C-2493F3A58610}">
      <dgm:prSet/>
      <dgm:spPr/>
    </dgm:pt>
    <dgm:pt modelId="{4FB90F3B-D1C9-4875-8000-0995F9B64E73}" type="sibTrans" cxnId="{176E91CF-D994-4B45-B98C-2493F3A58610}">
      <dgm:prSet/>
      <dgm:spPr/>
    </dgm:pt>
    <dgm:pt modelId="{2006BA30-A7DF-44DE-9A02-1B2472FE98D6}" type="pres">
      <dgm:prSet presAssocID="{2FB9AF4E-87F3-4BA5-ABAE-67AB725DF9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3100FC-47F7-4CD0-A2AC-588B2B5DF3D9}" type="pres">
      <dgm:prSet presAssocID="{452C8E31-223D-4998-9A30-BFDF3DC501C2}" presName="composite" presStyleCnt="0"/>
      <dgm:spPr/>
    </dgm:pt>
    <dgm:pt modelId="{E75E0A95-78E9-402D-873B-90155F8650CB}" type="pres">
      <dgm:prSet presAssocID="{452C8E31-223D-4998-9A30-BFDF3DC501C2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8B8EB-D613-4F23-8273-AF8790FB4127}" type="pres">
      <dgm:prSet presAssocID="{452C8E31-223D-4998-9A30-BFDF3DC501C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DDDF6-E5AE-4EDB-95D5-2DDF56A3C813}" type="pres">
      <dgm:prSet presAssocID="{BD422EE5-719A-4AE3-9CEB-56CC700F5A31}" presName="space" presStyleCnt="0"/>
      <dgm:spPr/>
    </dgm:pt>
    <dgm:pt modelId="{D906EC14-AA62-4562-8BE5-5DEC325CB4AF}" type="pres">
      <dgm:prSet presAssocID="{DDE4E22F-62EC-4687-8C8E-3040D8024551}" presName="composite" presStyleCnt="0"/>
      <dgm:spPr/>
    </dgm:pt>
    <dgm:pt modelId="{4674B32C-DCF8-4141-9F16-57EDD4AC241C}" type="pres">
      <dgm:prSet presAssocID="{DDE4E22F-62EC-4687-8C8E-3040D8024551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ABF00-26FD-409C-B3FB-C8CFC15D90BA}" type="pres">
      <dgm:prSet presAssocID="{DDE4E22F-62EC-4687-8C8E-3040D802455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6E91CF-D994-4B45-B98C-2493F3A58610}" srcId="{DDE4E22F-62EC-4687-8C8E-3040D8024551}" destId="{D436A80B-AC6B-440D-AC4C-4369A1DB747C}" srcOrd="5" destOrd="0" parTransId="{21BFCBAB-3B92-42E5-B84C-BA3087911E92}" sibTransId="{4FB90F3B-D1C9-4875-8000-0995F9B64E73}"/>
    <dgm:cxn modelId="{C6234E36-615B-45A5-B87E-CC0B9C9F09AA}" type="presOf" srcId="{0AC44788-40DC-4694-BD01-1D72E5501A7E}" destId="{70FABF00-26FD-409C-B3FB-C8CFC15D90BA}" srcOrd="0" destOrd="2" presId="urn:microsoft.com/office/officeart/2005/8/layout/hList1"/>
    <dgm:cxn modelId="{44FAF29F-56CC-4897-9972-5171E7D47FEA}" srcId="{452C8E31-223D-4998-9A30-BFDF3DC501C2}" destId="{4164CB75-6964-4BD6-88B9-0856F74D8F34}" srcOrd="0" destOrd="0" parTransId="{74431116-D82F-4F06-A1AD-F4BFD609AF2F}" sibTransId="{8DCD7778-0E23-4637-955B-10B26F86D666}"/>
    <dgm:cxn modelId="{7F35F0D4-9F03-47FF-974F-82E326267A39}" srcId="{2FB9AF4E-87F3-4BA5-ABAE-67AB725DF9B0}" destId="{DDE4E22F-62EC-4687-8C8E-3040D8024551}" srcOrd="1" destOrd="0" parTransId="{E19FC559-82CA-4B59-BBDE-D703936966B6}" sibTransId="{0F90A500-4429-4C17-AA85-51CA1EDF1239}"/>
    <dgm:cxn modelId="{E0E67070-0207-4F1D-841B-A4A7F3CE04D5}" type="presOf" srcId="{2924D567-AE51-4DB5-ABED-9F89482C785F}" destId="{70FABF00-26FD-409C-B3FB-C8CFC15D90BA}" srcOrd="0" destOrd="1" presId="urn:microsoft.com/office/officeart/2005/8/layout/hList1"/>
    <dgm:cxn modelId="{687DD678-576D-4BFF-BF43-54DF7AC45279}" type="presOf" srcId="{DDE4E22F-62EC-4687-8C8E-3040D8024551}" destId="{4674B32C-DCF8-4141-9F16-57EDD4AC241C}" srcOrd="0" destOrd="0" presId="urn:microsoft.com/office/officeart/2005/8/layout/hList1"/>
    <dgm:cxn modelId="{1736D894-4250-40F7-8724-18195479047B}" type="presOf" srcId="{180236EA-5F83-4AA8-9B6F-EF749451452D}" destId="{4CC8B8EB-D613-4F23-8273-AF8790FB4127}" srcOrd="0" destOrd="3" presId="urn:microsoft.com/office/officeart/2005/8/layout/hList1"/>
    <dgm:cxn modelId="{A845050B-BAAE-40A2-BA87-F5DF6A235EF5}" srcId="{DDE4E22F-62EC-4687-8C8E-3040D8024551}" destId="{1E5EDEAD-F218-44C4-9249-344FC8F7339A}" srcOrd="3" destOrd="0" parTransId="{73CF3661-82BE-437D-877B-6A6B58C9DBD4}" sibTransId="{8CF5B837-F88C-48B6-8536-8E7B556D0104}"/>
    <dgm:cxn modelId="{9D189A3A-A97E-4379-9DCB-6492D8D1DB96}" type="presOf" srcId="{D436A80B-AC6B-440D-AC4C-4369A1DB747C}" destId="{70FABF00-26FD-409C-B3FB-C8CFC15D90BA}" srcOrd="0" destOrd="5" presId="urn:microsoft.com/office/officeart/2005/8/layout/hList1"/>
    <dgm:cxn modelId="{EBD79379-B156-4B3A-8647-BBB3694BEA40}" type="presOf" srcId="{A4AF0A69-F5A0-4CEF-AE1F-B47E63852997}" destId="{4CC8B8EB-D613-4F23-8273-AF8790FB4127}" srcOrd="0" destOrd="2" presId="urn:microsoft.com/office/officeart/2005/8/layout/hList1"/>
    <dgm:cxn modelId="{95C9FBAA-3F1F-46C9-A3E7-44FD1EFAD652}" type="presOf" srcId="{452C8E31-223D-4998-9A30-BFDF3DC501C2}" destId="{E75E0A95-78E9-402D-873B-90155F8650CB}" srcOrd="0" destOrd="0" presId="urn:microsoft.com/office/officeart/2005/8/layout/hList1"/>
    <dgm:cxn modelId="{0ACD12FE-1C4C-4033-BA5E-9C5B6D948C92}" type="presOf" srcId="{1E5EDEAD-F218-44C4-9249-344FC8F7339A}" destId="{70FABF00-26FD-409C-B3FB-C8CFC15D90BA}" srcOrd="0" destOrd="3" presId="urn:microsoft.com/office/officeart/2005/8/layout/hList1"/>
    <dgm:cxn modelId="{1D979C7C-BE1B-43E2-8DEA-5092B303E1BF}" srcId="{DDE4E22F-62EC-4687-8C8E-3040D8024551}" destId="{2924D567-AE51-4DB5-ABED-9F89482C785F}" srcOrd="1" destOrd="0" parTransId="{4AEFA796-452D-4E16-AE94-C91A5A0ACD0F}" sibTransId="{8897111F-E864-4C04-BDD9-01E1B22E7550}"/>
    <dgm:cxn modelId="{0AAA408F-862E-4FF6-913C-1FCDD6F127B8}" type="presOf" srcId="{43CDD359-F816-4E39-A341-404FAACE0C3D}" destId="{4CC8B8EB-D613-4F23-8273-AF8790FB4127}" srcOrd="0" destOrd="1" presId="urn:microsoft.com/office/officeart/2005/8/layout/hList1"/>
    <dgm:cxn modelId="{FA7710C1-92F8-44AD-BC38-D0E236A60EFC}" srcId="{DDE4E22F-62EC-4687-8C8E-3040D8024551}" destId="{71DFB322-DAC7-4968-9719-B6583E5D8A13}" srcOrd="4" destOrd="0" parTransId="{5804DFF6-8D58-4594-B82A-E08AC4A7B5B7}" sibTransId="{53F08AE3-F292-434B-926B-4CF77867E3CB}"/>
    <dgm:cxn modelId="{8731BAED-C807-476D-83F0-18B186AC9DB5}" srcId="{452C8E31-223D-4998-9A30-BFDF3DC501C2}" destId="{E608A9A7-DEA9-46CB-8439-CDAAA7B5A766}" srcOrd="5" destOrd="0" parTransId="{5D382716-F1D3-4D60-B917-5AC28211F606}" sibTransId="{5F6FFF33-045D-4F95-AB7D-235CC83166DA}"/>
    <dgm:cxn modelId="{110C5031-DA01-4036-8589-AE3E5F97EB65}" type="presOf" srcId="{71DFB322-DAC7-4968-9719-B6583E5D8A13}" destId="{70FABF00-26FD-409C-B3FB-C8CFC15D90BA}" srcOrd="0" destOrd="4" presId="urn:microsoft.com/office/officeart/2005/8/layout/hList1"/>
    <dgm:cxn modelId="{36257B1F-AD54-467E-B0F9-667727EC25C2}" srcId="{452C8E31-223D-4998-9A30-BFDF3DC501C2}" destId="{A4AF0A69-F5A0-4CEF-AE1F-B47E63852997}" srcOrd="2" destOrd="0" parTransId="{C4D73543-E7B0-4298-8290-AD2D6740908E}" sibTransId="{E134073C-1EFC-4774-80EB-6C9B6989B07C}"/>
    <dgm:cxn modelId="{57AFF6A4-E2B5-4F83-9456-22AF57F2B033}" srcId="{DDE4E22F-62EC-4687-8C8E-3040D8024551}" destId="{0AC44788-40DC-4694-BD01-1D72E5501A7E}" srcOrd="2" destOrd="0" parTransId="{4B8AAB2C-BB80-4F6E-ADF1-682259FCBFF1}" sibTransId="{7D7F3368-EBCB-445A-A94C-EC5F2245AA28}"/>
    <dgm:cxn modelId="{DEF3E4A4-8D19-42DD-B6DA-B8B60EA90338}" srcId="{452C8E31-223D-4998-9A30-BFDF3DC501C2}" destId="{180236EA-5F83-4AA8-9B6F-EF749451452D}" srcOrd="3" destOrd="0" parTransId="{082A84E6-145A-498D-8672-30487A41F236}" sibTransId="{E06466B8-0089-49BF-B56C-7D808D938DD7}"/>
    <dgm:cxn modelId="{93381C01-2C96-4080-93CF-F82A28725617}" type="presOf" srcId="{2FB9AF4E-87F3-4BA5-ABAE-67AB725DF9B0}" destId="{2006BA30-A7DF-44DE-9A02-1B2472FE98D6}" srcOrd="0" destOrd="0" presId="urn:microsoft.com/office/officeart/2005/8/layout/hList1"/>
    <dgm:cxn modelId="{A8BCDA17-F4B6-491F-AF97-6A100FB05EFA}" srcId="{452C8E31-223D-4998-9A30-BFDF3DC501C2}" destId="{43CDD359-F816-4E39-A341-404FAACE0C3D}" srcOrd="1" destOrd="0" parTransId="{B31F6A47-C911-47E3-8DD1-2109CD4C223B}" sibTransId="{771FBE3E-FD16-443A-B8FF-35185A38A37C}"/>
    <dgm:cxn modelId="{A76B3CF2-797C-4E44-A48B-8D474F3191D0}" type="presOf" srcId="{4164CB75-6964-4BD6-88B9-0856F74D8F34}" destId="{4CC8B8EB-D613-4F23-8273-AF8790FB4127}" srcOrd="0" destOrd="0" presId="urn:microsoft.com/office/officeart/2005/8/layout/hList1"/>
    <dgm:cxn modelId="{D6A56BDF-FA27-4BB4-8E96-2CFE6B9944B5}" srcId="{2FB9AF4E-87F3-4BA5-ABAE-67AB725DF9B0}" destId="{452C8E31-223D-4998-9A30-BFDF3DC501C2}" srcOrd="0" destOrd="0" parTransId="{8B7EA8AE-88B7-4588-8941-07FD84DFBEBB}" sibTransId="{BD422EE5-719A-4AE3-9CEB-56CC700F5A31}"/>
    <dgm:cxn modelId="{21CF5F83-CF03-4F62-A114-B46BD1153B1D}" type="presOf" srcId="{1A6AAA0C-F22A-458D-91AD-45336443D72A}" destId="{70FABF00-26FD-409C-B3FB-C8CFC15D90BA}" srcOrd="0" destOrd="0" presId="urn:microsoft.com/office/officeart/2005/8/layout/hList1"/>
    <dgm:cxn modelId="{3D948D54-3FCC-4B94-95A8-8C4C853C7D29}" type="presOf" srcId="{461CFC5B-3E98-47A1-B3C9-D0A369543F7E}" destId="{4CC8B8EB-D613-4F23-8273-AF8790FB4127}" srcOrd="0" destOrd="4" presId="urn:microsoft.com/office/officeart/2005/8/layout/hList1"/>
    <dgm:cxn modelId="{4835A3D4-AAC7-4314-A7CD-0DBF8EFDD1A2}" srcId="{DDE4E22F-62EC-4687-8C8E-3040D8024551}" destId="{1A6AAA0C-F22A-458D-91AD-45336443D72A}" srcOrd="0" destOrd="0" parTransId="{A721C884-47D2-45F1-A451-0777B15EDAB7}" sibTransId="{2332B45E-0FEC-4889-B000-926C34CDED7A}"/>
    <dgm:cxn modelId="{BC96F003-C6AA-4AFE-B908-232A2B2F59EB}" type="presOf" srcId="{E608A9A7-DEA9-46CB-8439-CDAAA7B5A766}" destId="{4CC8B8EB-D613-4F23-8273-AF8790FB4127}" srcOrd="0" destOrd="5" presId="urn:microsoft.com/office/officeart/2005/8/layout/hList1"/>
    <dgm:cxn modelId="{B8FC7386-F426-4C89-B317-6D28EA7355D6}" srcId="{452C8E31-223D-4998-9A30-BFDF3DC501C2}" destId="{461CFC5B-3E98-47A1-B3C9-D0A369543F7E}" srcOrd="4" destOrd="0" parTransId="{91930FBC-44E5-4E66-A995-889C6608E81A}" sibTransId="{85F7AEA8-E155-4F0C-A268-B20200CD320A}"/>
    <dgm:cxn modelId="{27E758A7-BD73-4DEF-9A5E-AD752457126A}" type="presParOf" srcId="{2006BA30-A7DF-44DE-9A02-1B2472FE98D6}" destId="{5D3100FC-47F7-4CD0-A2AC-588B2B5DF3D9}" srcOrd="0" destOrd="0" presId="urn:microsoft.com/office/officeart/2005/8/layout/hList1"/>
    <dgm:cxn modelId="{0C329810-878E-4467-AFA5-99E8FF462B1A}" type="presParOf" srcId="{5D3100FC-47F7-4CD0-A2AC-588B2B5DF3D9}" destId="{E75E0A95-78E9-402D-873B-90155F8650CB}" srcOrd="0" destOrd="0" presId="urn:microsoft.com/office/officeart/2005/8/layout/hList1"/>
    <dgm:cxn modelId="{CB75C67F-D60E-49EB-BA2F-85E6550C2638}" type="presParOf" srcId="{5D3100FC-47F7-4CD0-A2AC-588B2B5DF3D9}" destId="{4CC8B8EB-D613-4F23-8273-AF8790FB4127}" srcOrd="1" destOrd="0" presId="urn:microsoft.com/office/officeart/2005/8/layout/hList1"/>
    <dgm:cxn modelId="{D56183B0-C1F6-4DC5-B214-9C1E0EA4F34B}" type="presParOf" srcId="{2006BA30-A7DF-44DE-9A02-1B2472FE98D6}" destId="{EEBDDDF6-E5AE-4EDB-95D5-2DDF56A3C813}" srcOrd="1" destOrd="0" presId="urn:microsoft.com/office/officeart/2005/8/layout/hList1"/>
    <dgm:cxn modelId="{463E8C73-E46B-4EC9-B526-D9DD973AB825}" type="presParOf" srcId="{2006BA30-A7DF-44DE-9A02-1B2472FE98D6}" destId="{D906EC14-AA62-4562-8BE5-5DEC325CB4AF}" srcOrd="2" destOrd="0" presId="urn:microsoft.com/office/officeart/2005/8/layout/hList1"/>
    <dgm:cxn modelId="{83C8DA56-FE70-4989-800B-C9F42B224DA9}" type="presParOf" srcId="{D906EC14-AA62-4562-8BE5-5DEC325CB4AF}" destId="{4674B32C-DCF8-4141-9F16-57EDD4AC241C}" srcOrd="0" destOrd="0" presId="urn:microsoft.com/office/officeart/2005/8/layout/hList1"/>
    <dgm:cxn modelId="{E149D84D-F2FA-410B-A0EC-30C39556C875}" type="presParOf" srcId="{D906EC14-AA62-4562-8BE5-5DEC325CB4AF}" destId="{70FABF00-26FD-409C-B3FB-C8CFC15D90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292A0-1A1B-4ED6-BAE2-9C166235D248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0F06C5F-8ACC-43FF-A74F-2E2D407D257D}">
      <dgm:prSet phldrT="[Текст]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b="1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Шешу</a:t>
          </a:r>
          <a:r>
            <a:rPr lang="ru-RU" b="1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b="1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жолдары</a:t>
          </a:r>
          <a:endParaRPr lang="ru-RU" dirty="0">
            <a:solidFill>
              <a:srgbClr val="002060"/>
            </a:solidFill>
          </a:endParaRPr>
        </a:p>
      </dgm:t>
    </dgm:pt>
    <dgm:pt modelId="{A7AF50D0-3193-4951-B2C7-01E868448BFD}" type="parTrans" cxnId="{5ACDBCF7-36E0-4327-94C1-FD12B8CFD353}">
      <dgm:prSet/>
      <dgm:spPr/>
      <dgm:t>
        <a:bodyPr/>
        <a:lstStyle/>
        <a:p>
          <a:endParaRPr lang="ru-RU"/>
        </a:p>
      </dgm:t>
    </dgm:pt>
    <dgm:pt modelId="{5BE9D20A-5B92-4A9C-9980-417A04C84169}" type="sibTrans" cxnId="{5ACDBCF7-36E0-4327-94C1-FD12B8CFD353}">
      <dgm:prSet/>
      <dgm:spPr/>
      <dgm:t>
        <a:bodyPr/>
        <a:lstStyle/>
        <a:p>
          <a:endParaRPr lang="ru-RU"/>
        </a:p>
      </dgm:t>
    </dgm:pt>
    <dgm:pt modelId="{DF4ADB3B-7072-4172-B524-C68A588FFF5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Рухани-адамгершілік</a:t>
          </a:r>
          <a:r>
            <a:rPr lang="ru-RU" sz="18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тәрбие</a:t>
          </a:r>
          <a:endParaRPr lang="ru-RU" sz="1800" dirty="0">
            <a:solidFill>
              <a:srgbClr val="002060"/>
            </a:solidFill>
          </a:endParaRPr>
        </a:p>
      </dgm:t>
    </dgm:pt>
    <dgm:pt modelId="{75536D58-3931-4F99-8804-997B9DFE5CCF}" type="parTrans" cxnId="{B7B4D6E1-B715-4A0B-BEE6-64A1946AFFEC}">
      <dgm:prSet/>
      <dgm:spPr/>
      <dgm:t>
        <a:bodyPr/>
        <a:lstStyle/>
        <a:p>
          <a:endParaRPr lang="ru-RU"/>
        </a:p>
      </dgm:t>
    </dgm:pt>
    <dgm:pt modelId="{777F3CF3-B460-4518-B233-FF5439FAAB33}" type="sibTrans" cxnId="{B7B4D6E1-B715-4A0B-BEE6-64A1946AFFEC}">
      <dgm:prSet/>
      <dgm:spPr/>
      <dgm:t>
        <a:bodyPr/>
        <a:lstStyle/>
        <a:p>
          <a:endParaRPr lang="ru-RU"/>
        </a:p>
      </dgm:t>
    </dgm:pt>
    <dgm:pt modelId="{0A01C0C9-DCAF-4F73-9946-E4B69ED1AF0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Білімнің салтанат</a:t>
          </a:r>
          <a:r>
            <a:rPr lang="ru-RU" sz="18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құруы</a:t>
          </a:r>
          <a:endParaRPr lang="ru-RU" sz="1800" dirty="0">
            <a:solidFill>
              <a:srgbClr val="002060"/>
            </a:solidFill>
          </a:endParaRPr>
        </a:p>
      </dgm:t>
    </dgm:pt>
    <dgm:pt modelId="{25750B29-7023-429D-9D2F-4DEDC86C3425}" type="parTrans" cxnId="{678A6FD9-71B2-4AFB-A08A-FCDD7CADFD3B}">
      <dgm:prSet/>
      <dgm:spPr/>
      <dgm:t>
        <a:bodyPr/>
        <a:lstStyle/>
        <a:p>
          <a:endParaRPr lang="ru-RU"/>
        </a:p>
      </dgm:t>
    </dgm:pt>
    <dgm:pt modelId="{B59261EE-7402-4F6E-AB2E-96F2B373269B}" type="sibTrans" cxnId="{678A6FD9-71B2-4AFB-A08A-FCDD7CADFD3B}">
      <dgm:prSet/>
      <dgm:spPr/>
      <dgm:t>
        <a:bodyPr/>
        <a:lstStyle/>
        <a:p>
          <a:endParaRPr lang="ru-RU"/>
        </a:p>
      </dgm:t>
    </dgm:pt>
    <dgm:pt modelId="{BE328FCE-E62A-436B-9D7E-745C5D88AE8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Салауатты</a:t>
          </a:r>
          <a:r>
            <a:rPr lang="ru-RU" sz="18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өмір салты</a:t>
          </a:r>
          <a:endParaRPr lang="ru-RU" sz="1800" dirty="0">
            <a:solidFill>
              <a:srgbClr val="002060"/>
            </a:solidFill>
          </a:endParaRPr>
        </a:p>
      </dgm:t>
    </dgm:pt>
    <dgm:pt modelId="{A962F938-D6FC-441C-8F18-B34367ABAC62}" type="parTrans" cxnId="{0CB3EB43-AA37-4EE8-B465-39F68ED22E2D}">
      <dgm:prSet/>
      <dgm:spPr/>
      <dgm:t>
        <a:bodyPr/>
        <a:lstStyle/>
        <a:p>
          <a:endParaRPr lang="ru-RU"/>
        </a:p>
      </dgm:t>
    </dgm:pt>
    <dgm:pt modelId="{A5406323-254D-4E5E-A1F1-F195B8E2F44E}" type="sibTrans" cxnId="{0CB3EB43-AA37-4EE8-B465-39F68ED22E2D}">
      <dgm:prSet/>
      <dgm:spPr/>
      <dgm:t>
        <a:bodyPr/>
        <a:lstStyle/>
        <a:p>
          <a:endParaRPr lang="ru-RU"/>
        </a:p>
      </dgm:t>
    </dgm:pt>
    <dgm:pt modelId="{8DDDAC1F-C9E1-4A79-A037-441BCFF22DA6}" type="pres">
      <dgm:prSet presAssocID="{F9A292A0-1A1B-4ED6-BAE2-9C166235D2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FF74EE-A031-41EB-8315-BB1AD7D6A5EA}" type="pres">
      <dgm:prSet presAssocID="{D0F06C5F-8ACC-43FF-A74F-2E2D407D257D}" presName="roof" presStyleLbl="dkBgShp" presStyleIdx="0" presStyleCnt="2"/>
      <dgm:spPr/>
      <dgm:t>
        <a:bodyPr/>
        <a:lstStyle/>
        <a:p>
          <a:endParaRPr lang="ru-RU"/>
        </a:p>
      </dgm:t>
    </dgm:pt>
    <dgm:pt modelId="{C7BE0F43-FB11-4400-A22A-AEEB1AE4D534}" type="pres">
      <dgm:prSet presAssocID="{D0F06C5F-8ACC-43FF-A74F-2E2D407D257D}" presName="pillars" presStyleCnt="0"/>
      <dgm:spPr/>
    </dgm:pt>
    <dgm:pt modelId="{6FCAD758-C8E9-4FA9-AAA5-4BAE508DF32C}" type="pres">
      <dgm:prSet presAssocID="{D0F06C5F-8ACC-43FF-A74F-2E2D407D257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151DE-E121-47BF-A74F-723D54C1B7DF}" type="pres">
      <dgm:prSet presAssocID="{0A01C0C9-DCAF-4F73-9946-E4B69ED1AF0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6A8CB-8CC5-4FE9-B15F-4FE1F13F2295}" type="pres">
      <dgm:prSet presAssocID="{BE328FCE-E62A-436B-9D7E-745C5D88AE8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D235C-99EF-43EC-B001-342A51D17468}" type="pres">
      <dgm:prSet presAssocID="{D0F06C5F-8ACC-43FF-A74F-2E2D407D257D}" presName="base" presStyleLbl="dkBgShp" presStyleIdx="1" presStyleCnt="2"/>
      <dgm:spPr>
        <a:solidFill>
          <a:schemeClr val="accent3">
            <a:lumMod val="75000"/>
          </a:schemeClr>
        </a:solidFill>
      </dgm:spPr>
    </dgm:pt>
  </dgm:ptLst>
  <dgm:cxnLst>
    <dgm:cxn modelId="{EA4D9709-6B4D-4FE6-83D0-D93A5BD9F04D}" type="presOf" srcId="{D0F06C5F-8ACC-43FF-A74F-2E2D407D257D}" destId="{23FF74EE-A031-41EB-8315-BB1AD7D6A5EA}" srcOrd="0" destOrd="0" presId="urn:microsoft.com/office/officeart/2005/8/layout/hList3"/>
    <dgm:cxn modelId="{B7B4D6E1-B715-4A0B-BEE6-64A1946AFFEC}" srcId="{D0F06C5F-8ACC-43FF-A74F-2E2D407D257D}" destId="{DF4ADB3B-7072-4172-B524-C68A588FFF5F}" srcOrd="0" destOrd="0" parTransId="{75536D58-3931-4F99-8804-997B9DFE5CCF}" sibTransId="{777F3CF3-B460-4518-B233-FF5439FAAB33}"/>
    <dgm:cxn modelId="{678A6FD9-71B2-4AFB-A08A-FCDD7CADFD3B}" srcId="{D0F06C5F-8ACC-43FF-A74F-2E2D407D257D}" destId="{0A01C0C9-DCAF-4F73-9946-E4B69ED1AF0E}" srcOrd="1" destOrd="0" parTransId="{25750B29-7023-429D-9D2F-4DEDC86C3425}" sibTransId="{B59261EE-7402-4F6E-AB2E-96F2B373269B}"/>
    <dgm:cxn modelId="{0CB3EB43-AA37-4EE8-B465-39F68ED22E2D}" srcId="{D0F06C5F-8ACC-43FF-A74F-2E2D407D257D}" destId="{BE328FCE-E62A-436B-9D7E-745C5D88AE81}" srcOrd="2" destOrd="0" parTransId="{A962F938-D6FC-441C-8F18-B34367ABAC62}" sibTransId="{A5406323-254D-4E5E-A1F1-F195B8E2F44E}"/>
    <dgm:cxn modelId="{C41B63CF-C97C-4C36-B4AA-80924A6C9EE4}" type="presOf" srcId="{DF4ADB3B-7072-4172-B524-C68A588FFF5F}" destId="{6FCAD758-C8E9-4FA9-AAA5-4BAE508DF32C}" srcOrd="0" destOrd="0" presId="urn:microsoft.com/office/officeart/2005/8/layout/hList3"/>
    <dgm:cxn modelId="{4906CF6D-0D47-4FFB-B8EA-80C0368123B7}" type="presOf" srcId="{BE328FCE-E62A-436B-9D7E-745C5D88AE81}" destId="{8776A8CB-8CC5-4FE9-B15F-4FE1F13F2295}" srcOrd="0" destOrd="0" presId="urn:microsoft.com/office/officeart/2005/8/layout/hList3"/>
    <dgm:cxn modelId="{ABAF1271-7CBE-465B-B358-B6F3E7D46CEC}" type="presOf" srcId="{F9A292A0-1A1B-4ED6-BAE2-9C166235D248}" destId="{8DDDAC1F-C9E1-4A79-A037-441BCFF22DA6}" srcOrd="0" destOrd="0" presId="urn:microsoft.com/office/officeart/2005/8/layout/hList3"/>
    <dgm:cxn modelId="{BCBBE7A1-FF48-4156-8416-4814499B35AF}" type="presOf" srcId="{0A01C0C9-DCAF-4F73-9946-E4B69ED1AF0E}" destId="{D84151DE-E121-47BF-A74F-723D54C1B7DF}" srcOrd="0" destOrd="0" presId="urn:microsoft.com/office/officeart/2005/8/layout/hList3"/>
    <dgm:cxn modelId="{5ACDBCF7-36E0-4327-94C1-FD12B8CFD353}" srcId="{F9A292A0-1A1B-4ED6-BAE2-9C166235D248}" destId="{D0F06C5F-8ACC-43FF-A74F-2E2D407D257D}" srcOrd="0" destOrd="0" parTransId="{A7AF50D0-3193-4951-B2C7-01E868448BFD}" sibTransId="{5BE9D20A-5B92-4A9C-9980-417A04C84169}"/>
    <dgm:cxn modelId="{7C02C52A-8F88-4DCA-8E6B-40E92E47B228}" type="presParOf" srcId="{8DDDAC1F-C9E1-4A79-A037-441BCFF22DA6}" destId="{23FF74EE-A031-41EB-8315-BB1AD7D6A5EA}" srcOrd="0" destOrd="0" presId="urn:microsoft.com/office/officeart/2005/8/layout/hList3"/>
    <dgm:cxn modelId="{581D2AE5-F21F-40E5-82E1-869D8BC992B7}" type="presParOf" srcId="{8DDDAC1F-C9E1-4A79-A037-441BCFF22DA6}" destId="{C7BE0F43-FB11-4400-A22A-AEEB1AE4D534}" srcOrd="1" destOrd="0" presId="urn:microsoft.com/office/officeart/2005/8/layout/hList3"/>
    <dgm:cxn modelId="{553D6901-4DF5-40C3-967F-5D07B89BE0AA}" type="presParOf" srcId="{C7BE0F43-FB11-4400-A22A-AEEB1AE4D534}" destId="{6FCAD758-C8E9-4FA9-AAA5-4BAE508DF32C}" srcOrd="0" destOrd="0" presId="urn:microsoft.com/office/officeart/2005/8/layout/hList3"/>
    <dgm:cxn modelId="{801EA4DB-4D31-4EFA-8AF6-7C7AE23AE3D1}" type="presParOf" srcId="{C7BE0F43-FB11-4400-A22A-AEEB1AE4D534}" destId="{D84151DE-E121-47BF-A74F-723D54C1B7DF}" srcOrd="1" destOrd="0" presId="urn:microsoft.com/office/officeart/2005/8/layout/hList3"/>
    <dgm:cxn modelId="{2FD2D698-DE30-4342-A608-7269A348B944}" type="presParOf" srcId="{C7BE0F43-FB11-4400-A22A-AEEB1AE4D534}" destId="{8776A8CB-8CC5-4FE9-B15F-4FE1F13F2295}" srcOrd="2" destOrd="0" presId="urn:microsoft.com/office/officeart/2005/8/layout/hList3"/>
    <dgm:cxn modelId="{D39554BC-B55A-4FCB-B306-31DDFC330EEC}" type="presParOf" srcId="{8DDDAC1F-C9E1-4A79-A037-441BCFF22DA6}" destId="{3EDD235C-99EF-43EC-B001-342A51D1746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76BAC-C32A-4E5F-9178-70A7325AF0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547A785-94BE-43C3-A07E-508FD326E1B3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Рухани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– 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адамгершілік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тәрбие</a:t>
          </a:r>
          <a:endParaRPr lang="ru-RU" sz="1600" b="1" dirty="0" smtClean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itchFamily="18" charset="0"/>
          </a:endParaRPr>
        </a:p>
        <a:p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Білімнің салтанат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құруы</a:t>
          </a:r>
          <a:endParaRPr lang="ru-RU" sz="1600" b="1" dirty="0" smtClean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itchFamily="18" charset="0"/>
          </a:endParaRPr>
        </a:p>
        <a:p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Салауатты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kk-KZ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өмір салты</a:t>
          </a:r>
          <a:endParaRPr lang="ru-RU" sz="1600" b="1" dirty="0" smtClean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itchFamily="18" charset="0"/>
          </a:endParaRPr>
        </a:p>
      </dgm:t>
    </dgm:pt>
    <dgm:pt modelId="{7522BAEC-2DA5-422F-B0D0-65E5D3FAD9B4}" type="parTrans" cxnId="{4F741248-4CB2-40BA-B1A9-0545B401F4BE}">
      <dgm:prSet/>
      <dgm:spPr/>
      <dgm:t>
        <a:bodyPr/>
        <a:lstStyle/>
        <a:p>
          <a:endParaRPr lang="ru-RU" sz="1600" b="1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3FCD50A1-483E-49B9-8765-825623A4D977}" type="sibTrans" cxnId="{4F741248-4CB2-40BA-B1A9-0545B401F4BE}">
      <dgm:prSet/>
      <dgm:spPr/>
      <dgm:t>
        <a:bodyPr/>
        <a:lstStyle/>
        <a:p>
          <a:endParaRPr lang="ru-RU" sz="1600" b="1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49F53B8-2470-4307-914F-8D20B2F0C2CA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Саналылық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  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Жауапкершілік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     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Зеректілік</a:t>
          </a:r>
          <a:endParaRPr lang="ru-RU" sz="1600" b="1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9B3D7A8-90BA-4B5A-9A80-FD504D299153}" type="parTrans" cxnId="{A1A4DFE1-9885-438E-B844-D7ACCB1705CF}">
      <dgm:prSet/>
      <dgm:spPr/>
      <dgm:t>
        <a:bodyPr/>
        <a:lstStyle/>
        <a:p>
          <a:endParaRPr lang="ru-RU" sz="1600" b="1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ECF71B7-51EA-4952-85FF-5D0DB37A8F66}" type="sibTrans" cxnId="{A1A4DFE1-9885-438E-B844-D7ACCB1705CF}">
      <dgm:prSet/>
      <dgm:spPr/>
      <dgm:t>
        <a:bodyPr/>
        <a:lstStyle/>
        <a:p>
          <a:endParaRPr lang="ru-RU" sz="1600" b="1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7F2C6BB-1AE4-49AB-A00C-18E986F494C6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Клубтар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құру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(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клубтық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қағида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</a:t>
          </a:r>
        </a:p>
        <a:p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Деңгей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бойынша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(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деңгейлік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 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қағида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</a:t>
          </a:r>
          <a:endParaRPr lang="ru-RU" sz="1600" b="1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3EB63195-89CF-4A4B-ACDF-06955DE250BE}" type="parTrans" cxnId="{3D10DB0D-8FB8-4AF5-853C-CCA116982E75}">
      <dgm:prSet/>
      <dgm:spPr/>
      <dgm:t>
        <a:bodyPr/>
        <a:lstStyle/>
        <a:p>
          <a:endParaRPr lang="ru-RU" sz="1600" b="1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F9D9E45-4A7B-48E4-B012-92408A9C07C6}" type="sibTrans" cxnId="{3D10DB0D-8FB8-4AF5-853C-CCA116982E75}">
      <dgm:prSet/>
      <dgm:spPr/>
      <dgm:t>
        <a:bodyPr/>
        <a:lstStyle/>
        <a:p>
          <a:endParaRPr lang="ru-RU" sz="1600" b="1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322DD2A-4FC7-4E94-8944-62E329E2F407}">
      <dgm:prSet phldrT="[Текст]" custT="1"/>
      <dgm:spPr/>
      <dgm:t>
        <a:bodyPr/>
        <a:lstStyle/>
        <a:p>
          <a:pPr marL="0" indent="0"/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Білікті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кадрлар</a:t>
          </a:r>
          <a:endParaRPr lang="ru-RU" sz="1600" b="1" dirty="0" smtClean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itchFamily="18" charset="0"/>
          </a:endParaRPr>
        </a:p>
        <a:p>
          <a:pPr marL="0" indent="0"/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Инфрақұрылым</a:t>
          </a:r>
          <a:endParaRPr lang="ru-RU" sz="1600" b="1" dirty="0" smtClean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itchFamily="18" charset="0"/>
          </a:endParaRPr>
        </a:p>
        <a:p>
          <a:pPr marL="0" indent="0"/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беру мен 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тәрбие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 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үдерісінің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ұйымдасқан</a:t>
          </a:r>
          <a:r>
            <a:rPr lang="ru-RU" sz="1600" b="1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жүйесі</a:t>
          </a:r>
          <a:endParaRPr lang="ru-RU" sz="1600" b="1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1782A5F-FA27-48C1-97D9-51839BC40310}" type="parTrans" cxnId="{07D5F95C-0E58-4810-9577-AB2C05C585EE}">
      <dgm:prSet/>
      <dgm:spPr/>
      <dgm:t>
        <a:bodyPr/>
        <a:lstStyle/>
        <a:p>
          <a:endParaRPr lang="ru-RU" sz="1600" b="1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F56AC3F-F87E-4E90-BAAF-C09F57450D56}" type="sibTrans" cxnId="{07D5F95C-0E58-4810-9577-AB2C05C585EE}">
      <dgm:prSet/>
      <dgm:spPr/>
      <dgm:t>
        <a:bodyPr/>
        <a:lstStyle/>
        <a:p>
          <a:endParaRPr lang="ru-RU" sz="1600" b="1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F458B4E-D7D9-4EEA-8C55-A129C6E728CF}" type="pres">
      <dgm:prSet presAssocID="{72B76BAC-C32A-4E5F-9178-70A7325AF0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CB1D13D-6E80-461D-85FB-E48AE2995D89}" type="pres">
      <dgm:prSet presAssocID="{72B76BAC-C32A-4E5F-9178-70A7325AF0DB}" presName="Name1" presStyleCnt="0"/>
      <dgm:spPr/>
    </dgm:pt>
    <dgm:pt modelId="{DA9CF2DE-0CB2-43AD-9887-59601D2C3C4D}" type="pres">
      <dgm:prSet presAssocID="{72B76BAC-C32A-4E5F-9178-70A7325AF0DB}" presName="cycle" presStyleCnt="0"/>
      <dgm:spPr/>
    </dgm:pt>
    <dgm:pt modelId="{08A4709E-3A50-4F43-91EE-AD2CE674F2C4}" type="pres">
      <dgm:prSet presAssocID="{72B76BAC-C32A-4E5F-9178-70A7325AF0DB}" presName="srcNode" presStyleLbl="node1" presStyleIdx="0" presStyleCnt="4"/>
      <dgm:spPr/>
    </dgm:pt>
    <dgm:pt modelId="{62D19F63-1FEB-4D39-A65D-655DBD810A29}" type="pres">
      <dgm:prSet presAssocID="{72B76BAC-C32A-4E5F-9178-70A7325AF0DB}" presName="conn" presStyleLbl="parChTrans1D2" presStyleIdx="0" presStyleCnt="1"/>
      <dgm:spPr/>
      <dgm:t>
        <a:bodyPr/>
        <a:lstStyle/>
        <a:p>
          <a:endParaRPr lang="ru-RU"/>
        </a:p>
      </dgm:t>
    </dgm:pt>
    <dgm:pt modelId="{4D48BCB8-C639-431B-8B90-A5F32EC9DBEE}" type="pres">
      <dgm:prSet presAssocID="{72B76BAC-C32A-4E5F-9178-70A7325AF0DB}" presName="extraNode" presStyleLbl="node1" presStyleIdx="0" presStyleCnt="4"/>
      <dgm:spPr/>
    </dgm:pt>
    <dgm:pt modelId="{1116D92E-ED7F-4B32-A06F-D9A4CBD4D2F6}" type="pres">
      <dgm:prSet presAssocID="{72B76BAC-C32A-4E5F-9178-70A7325AF0DB}" presName="dstNode" presStyleLbl="node1" presStyleIdx="0" presStyleCnt="4"/>
      <dgm:spPr/>
    </dgm:pt>
    <dgm:pt modelId="{022DFC0D-D542-4520-BAA3-0099C4473353}" type="pres">
      <dgm:prSet presAssocID="{1547A785-94BE-43C3-A07E-508FD326E1B3}" presName="text_1" presStyleLbl="node1" presStyleIdx="0" presStyleCnt="4" custScaleY="132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BB675-25C2-4187-AB5E-39D022DCE666}" type="pres">
      <dgm:prSet presAssocID="{1547A785-94BE-43C3-A07E-508FD326E1B3}" presName="accent_1" presStyleCnt="0"/>
      <dgm:spPr/>
    </dgm:pt>
    <dgm:pt modelId="{A48FE6D0-8F84-4BC3-9329-27D7A3AAFBD2}" type="pres">
      <dgm:prSet presAssocID="{1547A785-94BE-43C3-A07E-508FD326E1B3}" presName="accentRepeatNode" presStyleLbl="solidFgAcc1" presStyleIdx="0" presStyleCnt="4" custScaleX="114045" custScaleY="114045"/>
      <dgm:spPr/>
    </dgm:pt>
    <dgm:pt modelId="{F1301719-68D4-4EBF-9B40-88BA330A89BA}" type="pres">
      <dgm:prSet presAssocID="{249F53B8-2470-4307-914F-8D20B2F0C2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720FF-DB74-4295-BA37-74D05EB669FF}" type="pres">
      <dgm:prSet presAssocID="{249F53B8-2470-4307-914F-8D20B2F0C2CA}" presName="accent_2" presStyleCnt="0"/>
      <dgm:spPr/>
    </dgm:pt>
    <dgm:pt modelId="{932BD9AA-95DC-4FAA-BE6D-E71A2165BA42}" type="pres">
      <dgm:prSet presAssocID="{249F53B8-2470-4307-914F-8D20B2F0C2CA}" presName="accentRepeatNode" presStyleLbl="solidFgAcc1" presStyleIdx="1" presStyleCnt="4"/>
      <dgm:spPr/>
    </dgm:pt>
    <dgm:pt modelId="{7E760BBC-247A-4DF4-A8E5-6AE87B414281}" type="pres">
      <dgm:prSet presAssocID="{C7F2C6BB-1AE4-49AB-A00C-18E986F494C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04F61-05F6-4600-B7E3-D7ADE7B19568}" type="pres">
      <dgm:prSet presAssocID="{C7F2C6BB-1AE4-49AB-A00C-18E986F494C6}" presName="accent_3" presStyleCnt="0"/>
      <dgm:spPr/>
    </dgm:pt>
    <dgm:pt modelId="{2E2CCB67-AEA9-4FB0-8CCB-FDE5B8814D23}" type="pres">
      <dgm:prSet presAssocID="{C7F2C6BB-1AE4-49AB-A00C-18E986F494C6}" presName="accentRepeatNode" presStyleLbl="solidFgAcc1" presStyleIdx="2" presStyleCnt="4"/>
      <dgm:spPr/>
    </dgm:pt>
    <dgm:pt modelId="{F200311A-857B-4716-9ADD-9F88500E2751}" type="pres">
      <dgm:prSet presAssocID="{A322DD2A-4FC7-4E94-8944-62E329E2F407}" presName="text_4" presStyleLbl="node1" presStyleIdx="3" presStyleCnt="4" custLinFactNeighborX="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58A8F-B03B-4517-8CB5-70939E33A1D2}" type="pres">
      <dgm:prSet presAssocID="{A322DD2A-4FC7-4E94-8944-62E329E2F407}" presName="accent_4" presStyleCnt="0"/>
      <dgm:spPr/>
    </dgm:pt>
    <dgm:pt modelId="{C4E5FD40-7D77-477B-AB10-F0B8114683AE}" type="pres">
      <dgm:prSet presAssocID="{A322DD2A-4FC7-4E94-8944-62E329E2F407}" presName="accentRepeatNode" presStyleLbl="solidFgAcc1" presStyleIdx="3" presStyleCnt="4"/>
      <dgm:spPr/>
    </dgm:pt>
  </dgm:ptLst>
  <dgm:cxnLst>
    <dgm:cxn modelId="{07D5F95C-0E58-4810-9577-AB2C05C585EE}" srcId="{72B76BAC-C32A-4E5F-9178-70A7325AF0DB}" destId="{A322DD2A-4FC7-4E94-8944-62E329E2F407}" srcOrd="3" destOrd="0" parTransId="{C1782A5F-FA27-48C1-97D9-51839BC40310}" sibTransId="{BF56AC3F-F87E-4E90-BAAF-C09F57450D56}"/>
    <dgm:cxn modelId="{A1A4DFE1-9885-438E-B844-D7ACCB1705CF}" srcId="{72B76BAC-C32A-4E5F-9178-70A7325AF0DB}" destId="{249F53B8-2470-4307-914F-8D20B2F0C2CA}" srcOrd="1" destOrd="0" parTransId="{79B3D7A8-90BA-4B5A-9A80-FD504D299153}" sibTransId="{6ECF71B7-51EA-4952-85FF-5D0DB37A8F66}"/>
    <dgm:cxn modelId="{3D10DB0D-8FB8-4AF5-853C-CCA116982E75}" srcId="{72B76BAC-C32A-4E5F-9178-70A7325AF0DB}" destId="{C7F2C6BB-1AE4-49AB-A00C-18E986F494C6}" srcOrd="2" destOrd="0" parTransId="{3EB63195-89CF-4A4B-ACDF-06955DE250BE}" sibTransId="{9F9D9E45-4A7B-48E4-B012-92408A9C07C6}"/>
    <dgm:cxn modelId="{43F62C27-98DB-45D4-BE10-8F6CA733145E}" type="presOf" srcId="{C7F2C6BB-1AE4-49AB-A00C-18E986F494C6}" destId="{7E760BBC-247A-4DF4-A8E5-6AE87B414281}" srcOrd="0" destOrd="0" presId="urn:microsoft.com/office/officeart/2008/layout/VerticalCurvedList"/>
    <dgm:cxn modelId="{A01D207D-619B-4A3C-BBA6-F6999B1A6607}" type="presOf" srcId="{1547A785-94BE-43C3-A07E-508FD326E1B3}" destId="{022DFC0D-D542-4520-BAA3-0099C4473353}" srcOrd="0" destOrd="0" presId="urn:microsoft.com/office/officeart/2008/layout/VerticalCurvedList"/>
    <dgm:cxn modelId="{3A1F18E8-1C65-4C2A-864E-8F6472416FF2}" type="presOf" srcId="{A322DD2A-4FC7-4E94-8944-62E329E2F407}" destId="{F200311A-857B-4716-9ADD-9F88500E2751}" srcOrd="0" destOrd="0" presId="urn:microsoft.com/office/officeart/2008/layout/VerticalCurvedList"/>
    <dgm:cxn modelId="{3FA5EACA-9FA3-464D-BF1E-CA87D488ED9D}" type="presOf" srcId="{72B76BAC-C32A-4E5F-9178-70A7325AF0DB}" destId="{0F458B4E-D7D9-4EEA-8C55-A129C6E728CF}" srcOrd="0" destOrd="0" presId="urn:microsoft.com/office/officeart/2008/layout/VerticalCurvedList"/>
    <dgm:cxn modelId="{B2A94009-C495-4D23-B9BE-DF82CAC54C13}" type="presOf" srcId="{249F53B8-2470-4307-914F-8D20B2F0C2CA}" destId="{F1301719-68D4-4EBF-9B40-88BA330A89BA}" srcOrd="0" destOrd="0" presId="urn:microsoft.com/office/officeart/2008/layout/VerticalCurvedList"/>
    <dgm:cxn modelId="{4F741248-4CB2-40BA-B1A9-0545B401F4BE}" srcId="{72B76BAC-C32A-4E5F-9178-70A7325AF0DB}" destId="{1547A785-94BE-43C3-A07E-508FD326E1B3}" srcOrd="0" destOrd="0" parTransId="{7522BAEC-2DA5-422F-B0D0-65E5D3FAD9B4}" sibTransId="{3FCD50A1-483E-49B9-8765-825623A4D977}"/>
    <dgm:cxn modelId="{B81C3BBB-6DAB-45A8-B8A1-5AE2E3929C1E}" type="presOf" srcId="{3FCD50A1-483E-49B9-8765-825623A4D977}" destId="{62D19F63-1FEB-4D39-A65D-655DBD810A29}" srcOrd="0" destOrd="0" presId="urn:microsoft.com/office/officeart/2008/layout/VerticalCurvedList"/>
    <dgm:cxn modelId="{D91E6788-FA84-477A-9F5E-7C36A51C42A7}" type="presParOf" srcId="{0F458B4E-D7D9-4EEA-8C55-A129C6E728CF}" destId="{6CB1D13D-6E80-461D-85FB-E48AE2995D89}" srcOrd="0" destOrd="0" presId="urn:microsoft.com/office/officeart/2008/layout/VerticalCurvedList"/>
    <dgm:cxn modelId="{14BF1FCF-2C64-4BE8-AD73-1B48185ED30C}" type="presParOf" srcId="{6CB1D13D-6E80-461D-85FB-E48AE2995D89}" destId="{DA9CF2DE-0CB2-43AD-9887-59601D2C3C4D}" srcOrd="0" destOrd="0" presId="urn:microsoft.com/office/officeart/2008/layout/VerticalCurvedList"/>
    <dgm:cxn modelId="{1803B15C-273F-4AA7-9868-DB182C863ED1}" type="presParOf" srcId="{DA9CF2DE-0CB2-43AD-9887-59601D2C3C4D}" destId="{08A4709E-3A50-4F43-91EE-AD2CE674F2C4}" srcOrd="0" destOrd="0" presId="urn:microsoft.com/office/officeart/2008/layout/VerticalCurvedList"/>
    <dgm:cxn modelId="{7F88613F-FDC4-49BB-BE97-13DA84CE8690}" type="presParOf" srcId="{DA9CF2DE-0CB2-43AD-9887-59601D2C3C4D}" destId="{62D19F63-1FEB-4D39-A65D-655DBD810A29}" srcOrd="1" destOrd="0" presId="urn:microsoft.com/office/officeart/2008/layout/VerticalCurvedList"/>
    <dgm:cxn modelId="{AEB71FEA-9B88-4223-BF26-184825F9B40D}" type="presParOf" srcId="{DA9CF2DE-0CB2-43AD-9887-59601D2C3C4D}" destId="{4D48BCB8-C639-431B-8B90-A5F32EC9DBEE}" srcOrd="2" destOrd="0" presId="urn:microsoft.com/office/officeart/2008/layout/VerticalCurvedList"/>
    <dgm:cxn modelId="{E05DAF39-2A87-45C5-90DA-33C3CEBECFA1}" type="presParOf" srcId="{DA9CF2DE-0CB2-43AD-9887-59601D2C3C4D}" destId="{1116D92E-ED7F-4B32-A06F-D9A4CBD4D2F6}" srcOrd="3" destOrd="0" presId="urn:microsoft.com/office/officeart/2008/layout/VerticalCurvedList"/>
    <dgm:cxn modelId="{065BEF8B-1091-4871-A4AE-8BD57E0E1BD3}" type="presParOf" srcId="{6CB1D13D-6E80-461D-85FB-E48AE2995D89}" destId="{022DFC0D-D542-4520-BAA3-0099C4473353}" srcOrd="1" destOrd="0" presId="urn:microsoft.com/office/officeart/2008/layout/VerticalCurvedList"/>
    <dgm:cxn modelId="{44783A3C-33FD-4FD7-AEB0-58C1BF26AD32}" type="presParOf" srcId="{6CB1D13D-6E80-461D-85FB-E48AE2995D89}" destId="{4ACBB675-25C2-4187-AB5E-39D022DCE666}" srcOrd="2" destOrd="0" presId="urn:microsoft.com/office/officeart/2008/layout/VerticalCurvedList"/>
    <dgm:cxn modelId="{39A1F74E-477D-4B0F-A4B0-D95F09F50446}" type="presParOf" srcId="{4ACBB675-25C2-4187-AB5E-39D022DCE666}" destId="{A48FE6D0-8F84-4BC3-9329-27D7A3AAFBD2}" srcOrd="0" destOrd="0" presId="urn:microsoft.com/office/officeart/2008/layout/VerticalCurvedList"/>
    <dgm:cxn modelId="{1002C150-16FB-44FF-9220-2306AB4B38DF}" type="presParOf" srcId="{6CB1D13D-6E80-461D-85FB-E48AE2995D89}" destId="{F1301719-68D4-4EBF-9B40-88BA330A89BA}" srcOrd="3" destOrd="0" presId="urn:microsoft.com/office/officeart/2008/layout/VerticalCurvedList"/>
    <dgm:cxn modelId="{1C3F109B-8B14-4E01-951F-8313CD8DB369}" type="presParOf" srcId="{6CB1D13D-6E80-461D-85FB-E48AE2995D89}" destId="{396720FF-DB74-4295-BA37-74D05EB669FF}" srcOrd="4" destOrd="0" presId="urn:microsoft.com/office/officeart/2008/layout/VerticalCurvedList"/>
    <dgm:cxn modelId="{D3CBAFEE-1CEF-4670-BF11-2876BD3EF656}" type="presParOf" srcId="{396720FF-DB74-4295-BA37-74D05EB669FF}" destId="{932BD9AA-95DC-4FAA-BE6D-E71A2165BA42}" srcOrd="0" destOrd="0" presId="urn:microsoft.com/office/officeart/2008/layout/VerticalCurvedList"/>
    <dgm:cxn modelId="{7763F156-1AEC-4D65-80A8-4E24C6F558D6}" type="presParOf" srcId="{6CB1D13D-6E80-461D-85FB-E48AE2995D89}" destId="{7E760BBC-247A-4DF4-A8E5-6AE87B414281}" srcOrd="5" destOrd="0" presId="urn:microsoft.com/office/officeart/2008/layout/VerticalCurvedList"/>
    <dgm:cxn modelId="{C7FDF034-228C-47C0-9EE1-655C5BB4B6B2}" type="presParOf" srcId="{6CB1D13D-6E80-461D-85FB-E48AE2995D89}" destId="{99904F61-05F6-4600-B7E3-D7ADE7B19568}" srcOrd="6" destOrd="0" presId="urn:microsoft.com/office/officeart/2008/layout/VerticalCurvedList"/>
    <dgm:cxn modelId="{3BE718CE-6D0C-4FD8-A866-8026428DEEB4}" type="presParOf" srcId="{99904F61-05F6-4600-B7E3-D7ADE7B19568}" destId="{2E2CCB67-AEA9-4FB0-8CCB-FDE5B8814D23}" srcOrd="0" destOrd="0" presId="urn:microsoft.com/office/officeart/2008/layout/VerticalCurvedList"/>
    <dgm:cxn modelId="{7D3537D1-6E31-4E1B-AF5B-43BB4E7BB24E}" type="presParOf" srcId="{6CB1D13D-6E80-461D-85FB-E48AE2995D89}" destId="{F200311A-857B-4716-9ADD-9F88500E2751}" srcOrd="7" destOrd="0" presId="urn:microsoft.com/office/officeart/2008/layout/VerticalCurvedList"/>
    <dgm:cxn modelId="{A8C4258F-CDD8-41E3-B4B1-A962A3F7C81D}" type="presParOf" srcId="{6CB1D13D-6E80-461D-85FB-E48AE2995D89}" destId="{73058A8F-B03B-4517-8CB5-70939E33A1D2}" srcOrd="8" destOrd="0" presId="urn:microsoft.com/office/officeart/2008/layout/VerticalCurvedList"/>
    <dgm:cxn modelId="{7A995895-B4D5-4350-9779-5D484A5E370A}" type="presParOf" srcId="{73058A8F-B03B-4517-8CB5-70939E33A1D2}" destId="{C4E5FD40-7D77-477B-AB10-F0B8114683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B9AF4E-87F3-4BA5-ABAE-67AB725DF9B0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52C8E31-223D-4998-9A30-BFDF3DC501C2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Бағыттары</a:t>
          </a:r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B7EA8AE-88B7-4588-8941-07FD84DFBEBB}" type="parTrans" cxnId="{D6A56BDF-FA27-4BB4-8E96-2CFE6B9944B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D422EE5-719A-4AE3-9CEB-56CC700F5A31}" type="sibTrans" cxnId="{D6A56BDF-FA27-4BB4-8E96-2CFE6B9944B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164CB75-6964-4BD6-88B9-0856F74D8F34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патриоттық тәрбие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4431116-D82F-4F06-A1AD-F4BFD609AF2F}" type="parTrans" cxnId="{44FAF29F-56CC-4897-9972-5171E7D47FE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DCD7778-0E23-4637-955B-10B26F86D666}" type="sibTrans" cxnId="{44FAF29F-56CC-4897-9972-5171E7D47FE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39D6A927-DA9F-4CC3-8FF5-B4C96086AEA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еңбек тәрбиесі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E3AFA06-58A8-42E9-B7E4-76ADF136B3FB}" type="parTrans" cxnId="{1A4C9281-3C15-4A7E-A644-57217155025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8C21196-F166-4EEF-A626-2E5C39D6DEA0}" type="sibTrans" cxnId="{1A4C9281-3C15-4A7E-A644-57217155025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DE4E22F-62EC-4687-8C8E-3040D8024551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Іске</a:t>
          </a:r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kumimoji="0" lang="ru-RU" sz="1800" b="1" i="0" u="none" strike="noStrike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асыру</a:t>
          </a:r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kumimoji="0" lang="ru-RU" sz="1800" b="1" i="0" u="none" strike="noStrike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тетіктері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19FC559-82CA-4B59-BBDE-D703936966B6}" type="parTrans" cxnId="{7F35F0D4-9F03-47FF-974F-82E326267A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F90A500-4429-4C17-AA85-51CA1EDF1239}" type="sibTrans" cxnId="{7F35F0D4-9F03-47FF-974F-82E326267A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A6AAA0C-F22A-458D-91AD-45336443D72A}">
      <dgm:prSet phldrT="[Текст]" custT="1"/>
      <dgm:spPr/>
      <dgm:t>
        <a:bodyPr/>
        <a:lstStyle/>
        <a:p>
          <a:r>
            <a:rPr lang="kk-KZ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«Рухани жаңғыру» бағдарламалық курсын дайындау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721C884-47D2-45F1-A451-0777B15EDAB7}" type="parTrans" cxnId="{4835A3D4-AAC7-4314-A7CD-0DBF8EFDD1A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332B45E-0FEC-4889-B000-926C34CDED7A}" type="sibTrans" cxnId="{4835A3D4-AAC7-4314-A7CD-0DBF8EFDD1A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547FE9F-CCCC-4678-9976-CB990D972DDE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Іс-шаралар</a:t>
          </a:r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E6D242E-3DFF-4ADF-AB96-68768EF3D68E}" type="parTrans" cxnId="{748461D0-2071-49FE-A488-EF4805E862C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C4E7D5F-3BF1-45CC-94CC-728F5C27E758}" type="sibTrans" cxnId="{748461D0-2071-49FE-A488-EF4805E862C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1A298F2-8F10-44B9-8769-57607281BFCA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танымал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адамдардың көпшілікке арналған дәрістері 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(</a:t>
          </a:r>
          <a:r>
            <a:rPr lang="en-US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Public lectures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 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AC49690-7386-4287-9314-B79BD7F0E659}" type="parTrans" cxnId="{A5902A0F-0C61-40DF-A767-142B3781E03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58BBF53-28C6-4917-91D0-2C886B7F57BA}" type="sibTrans" cxnId="{A5902A0F-0C61-40DF-A767-142B3781E03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8BDE5AD-0E93-4ECE-99AA-A0A71CEBE11A}">
      <dgm:prSet phldrT="[Текст]" custT="1"/>
      <dgm:spPr/>
      <dgm:t>
        <a:bodyPr/>
        <a:lstStyle/>
        <a:p>
          <a:r>
            <a:rPr lang="kk-KZ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мәдени-көпшілік іс-шаралар 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(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театрлар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мұражайлар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DE8706A-BCE3-4EE3-956E-07D9D44C1980}" type="parTrans" cxnId="{22830BA3-F68E-4ACE-87F0-5C7726F54DD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D033F36-516C-46F3-9F51-B4058014C953}" type="sibTrans" cxnId="{22830BA3-F68E-4ACE-87F0-5C7726F54DD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80236EA-5F83-4AA8-9B6F-EF749451452D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жеке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тұлға мәдениеті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82A84E6-145A-498D-8672-30487A41F236}" type="parTrans" cxnId="{DEF3E4A4-8D19-42DD-B6DA-B8B60EA9033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06466B8-0089-49BF-B56C-7D808D938DD7}" type="sibTrans" cxnId="{DEF3E4A4-8D19-42DD-B6DA-B8B60EA9033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4AF0A69-F5A0-4CEF-AE1F-B47E63852997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толеранттылық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4D73543-E7B0-4298-8290-AD2D6740908E}" type="parTrans" cxnId="{36257B1F-AD54-467E-B0F9-667727EC25C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134073C-1EFC-4774-80EB-6C9B6989B07C}" type="sibTrans" cxnId="{36257B1F-AD54-467E-B0F9-667727EC25C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138A670-4092-4011-91E6-60A75CFA2E48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ғылыми-танымдық экспедициялар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киелі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жерлерге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экскурсиялар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83C3D0F-1B15-41CA-B33D-8370F78FF2A3}" type="parTrans" cxnId="{D3D24C58-634E-40EE-9730-D1996A571A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F80A7110-FC39-4F56-954A-C1A0A4068372}" type="sibTrans" cxnId="{D3D24C58-634E-40EE-9730-D1996A571A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63436DB-B762-4E8C-AF7D-904BCE46868E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ақпараттық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қамтамасыз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ету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(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әлеуметтік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желілер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сайт,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көрнекі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үгіт-насихат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жарияланымдар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 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D191431-DF66-45D7-824E-251E419B742C}" type="parTrans" cxnId="{8C79EFCD-7263-4658-807E-DE749BE0689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AC0620C-4412-4692-99EC-7A281BDAD97A}" type="sibTrans" cxnId="{8C79EFCD-7263-4658-807E-DE749BE0689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B98134E-EB76-448B-B6E2-BEC8E61998C5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секциялар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үйірмелер, клубтар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еңбек жасақтары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8086789-4871-4D53-9E3D-9785C1DAACA5}" type="sibTrans" cxnId="{07D3DB47-6A3F-4971-8CFB-E946A0AC0D1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CF31F46-79EB-47FF-B65C-2CB03D2AA90C}" type="parTrans" cxnId="{07D3DB47-6A3F-4971-8CFB-E946A0AC0D1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AB6E70A-3A05-4574-A435-3CC707E329AA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AED381F-1300-4CF9-9FD5-A7EE6D516DA0}" type="parTrans" cxnId="{81AA5FDE-C18D-499A-9962-D0C3A5BF2657}">
      <dgm:prSet/>
      <dgm:spPr/>
      <dgm:t>
        <a:bodyPr/>
        <a:lstStyle/>
        <a:p>
          <a:endParaRPr lang="ru-RU"/>
        </a:p>
      </dgm:t>
    </dgm:pt>
    <dgm:pt modelId="{FCF020CF-8B43-4A8E-8BAE-154F66474BC4}" type="sibTrans" cxnId="{81AA5FDE-C18D-499A-9962-D0C3A5BF2657}">
      <dgm:prSet/>
      <dgm:spPr/>
      <dgm:t>
        <a:bodyPr/>
        <a:lstStyle/>
        <a:p>
          <a:endParaRPr lang="ru-RU"/>
        </a:p>
      </dgm:t>
    </dgm:pt>
    <dgm:pt modelId="{BADCE409-6295-40C5-AFE9-2AC208192A00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C9D47DE-00D2-4A9C-8A56-3A1D2B77E7A4}" type="parTrans" cxnId="{15B6154D-8C85-4286-9F60-178D777DA8F1}">
      <dgm:prSet/>
      <dgm:spPr/>
      <dgm:t>
        <a:bodyPr/>
        <a:lstStyle/>
        <a:p>
          <a:endParaRPr lang="ru-RU"/>
        </a:p>
      </dgm:t>
    </dgm:pt>
    <dgm:pt modelId="{D1A9B63E-7DF6-4CE9-857B-3CCBA6F59506}" type="sibTrans" cxnId="{15B6154D-8C85-4286-9F60-178D777DA8F1}">
      <dgm:prSet/>
      <dgm:spPr/>
      <dgm:t>
        <a:bodyPr/>
        <a:lstStyle/>
        <a:p>
          <a:endParaRPr lang="ru-RU"/>
        </a:p>
      </dgm:t>
    </dgm:pt>
    <dgm:pt modelId="{D52105A9-A732-421C-8CE8-B0E8A50EE997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1187E09-82A3-417E-8CDE-80B5C4F9AC75}" type="parTrans" cxnId="{6500AD6C-C73E-4395-8A64-BAE73BCBD72B}">
      <dgm:prSet/>
      <dgm:spPr/>
      <dgm:t>
        <a:bodyPr/>
        <a:lstStyle/>
        <a:p>
          <a:endParaRPr lang="ru-RU"/>
        </a:p>
      </dgm:t>
    </dgm:pt>
    <dgm:pt modelId="{3AE99402-AB89-438B-8D97-E8C9FE22C7D3}" type="sibTrans" cxnId="{6500AD6C-C73E-4395-8A64-BAE73BCBD72B}">
      <dgm:prSet/>
      <dgm:spPr/>
      <dgm:t>
        <a:bodyPr/>
        <a:lstStyle/>
        <a:p>
          <a:endParaRPr lang="ru-RU"/>
        </a:p>
      </dgm:t>
    </dgm:pt>
    <dgm:pt modelId="{9CD9E8ED-A093-4869-AEBE-EE5A6EF3F52B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ұлттық салт-дәстүрлерді насихаттау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749FC27-091E-4F48-8372-F0AE665FA489}" type="parTrans" cxnId="{DD403440-904B-4472-BC5F-29989D8FD6B1}">
      <dgm:prSet/>
      <dgm:spPr/>
      <dgm:t>
        <a:bodyPr/>
        <a:lstStyle/>
        <a:p>
          <a:endParaRPr lang="ru-RU"/>
        </a:p>
      </dgm:t>
    </dgm:pt>
    <dgm:pt modelId="{1FB2C80D-05FB-45E9-A93B-B7D666C1710E}" type="sibTrans" cxnId="{DD403440-904B-4472-BC5F-29989D8FD6B1}">
      <dgm:prSet/>
      <dgm:spPr/>
      <dgm:t>
        <a:bodyPr/>
        <a:lstStyle/>
        <a:p>
          <a:endParaRPr lang="ru-RU"/>
        </a:p>
      </dgm:t>
    </dgm:pt>
    <dgm:pt modelId="{58044A3A-AD87-4575-A986-4C11ECEEF059}">
      <dgm:prSet phldrT="[Текст]"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80E6D80-0A65-4B5B-927D-47DFEFAAF8DF}" type="parTrans" cxnId="{C5EAFE31-9C54-4ECC-B89B-86B36383F627}">
      <dgm:prSet/>
      <dgm:spPr/>
      <dgm:t>
        <a:bodyPr/>
        <a:lstStyle/>
        <a:p>
          <a:endParaRPr lang="ru-RU"/>
        </a:p>
      </dgm:t>
    </dgm:pt>
    <dgm:pt modelId="{B0493AD1-B031-4B84-A682-B0E62623593B}" type="sibTrans" cxnId="{C5EAFE31-9C54-4ECC-B89B-86B36383F627}">
      <dgm:prSet/>
      <dgm:spPr/>
      <dgm:t>
        <a:bodyPr/>
        <a:lstStyle/>
        <a:p>
          <a:endParaRPr lang="ru-RU"/>
        </a:p>
      </dgm:t>
    </dgm:pt>
    <dgm:pt modelId="{E0D725BA-D3B0-4F72-9AA5-D2D948B45504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университет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дәстүрлерін қалыптастыру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A77DE7F-061F-4115-886F-ADBBD585453E}" type="parTrans" cxnId="{61EC872C-9E1D-46EF-ADF7-6DAA68ABE555}">
      <dgm:prSet/>
      <dgm:spPr/>
      <dgm:t>
        <a:bodyPr/>
        <a:lstStyle/>
        <a:p>
          <a:endParaRPr lang="ru-RU"/>
        </a:p>
      </dgm:t>
    </dgm:pt>
    <dgm:pt modelId="{B72C954D-5AB7-4D7C-A999-833D8C4F6DE7}" type="sibTrans" cxnId="{61EC872C-9E1D-46EF-ADF7-6DAA68ABE555}">
      <dgm:prSet/>
      <dgm:spPr/>
      <dgm:t>
        <a:bodyPr/>
        <a:lstStyle/>
        <a:p>
          <a:endParaRPr lang="ru-RU"/>
        </a:p>
      </dgm:t>
    </dgm:pt>
    <dgm:pt modelId="{25A30D6E-5D52-4994-9B64-F3EE39BA419F}">
      <dgm:prSet phldrT="[Текст]"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667EC78-9376-471E-A4F4-FC0B2ADCD5CA}" type="parTrans" cxnId="{D654053A-0D6F-4E76-AC47-70264A312082}">
      <dgm:prSet/>
      <dgm:spPr/>
      <dgm:t>
        <a:bodyPr/>
        <a:lstStyle/>
        <a:p>
          <a:endParaRPr lang="ru-RU"/>
        </a:p>
      </dgm:t>
    </dgm:pt>
    <dgm:pt modelId="{B8275F3B-B67F-4086-BDEE-29B8B2B2C9F9}" type="sibTrans" cxnId="{D654053A-0D6F-4E76-AC47-70264A312082}">
      <dgm:prSet/>
      <dgm:spPr/>
      <dgm:t>
        <a:bodyPr/>
        <a:lstStyle/>
        <a:p>
          <a:endParaRPr lang="ru-RU"/>
        </a:p>
      </dgm:t>
    </dgm:pt>
    <dgm:pt modelId="{A649260A-3C61-4D00-A8AD-5B064EE97926}">
      <dgm:prSet phldrT="[Текст]" custT="1"/>
      <dgm:spPr/>
      <dgm:t>
        <a:bodyPr/>
        <a:lstStyle/>
        <a:p>
          <a:r>
            <a:rPr lang="kk-KZ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«Жаңғыру жолы» университеттік қозғалысын ұйымдастыру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4822152-15C4-4558-91FD-0ED035CDD6ED}" type="parTrans" cxnId="{AC1EB3C2-9B1F-4801-A69E-46673DE80EAC}">
      <dgm:prSet/>
      <dgm:spPr/>
      <dgm:t>
        <a:bodyPr/>
        <a:lstStyle/>
        <a:p>
          <a:endParaRPr lang="ru-RU"/>
        </a:p>
      </dgm:t>
    </dgm:pt>
    <dgm:pt modelId="{9A3AB713-F5B5-4984-8B06-CF23C5FD6D17}" type="sibTrans" cxnId="{AC1EB3C2-9B1F-4801-A69E-46673DE80EAC}">
      <dgm:prSet/>
      <dgm:spPr/>
      <dgm:t>
        <a:bodyPr/>
        <a:lstStyle/>
        <a:p>
          <a:endParaRPr lang="ru-RU"/>
        </a:p>
      </dgm:t>
    </dgm:pt>
    <dgm:pt modelId="{9B482F1E-42BB-4116-AF1B-1F4D104BE65B}">
      <dgm:prSet phldrT="[Текст]"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80892A1-4F81-4B3F-A30E-A624E1700A87}" type="parTrans" cxnId="{2E7472A1-97FA-4E70-B134-2A5756DF88AA}">
      <dgm:prSet/>
      <dgm:spPr/>
      <dgm:t>
        <a:bodyPr/>
        <a:lstStyle/>
        <a:p>
          <a:endParaRPr lang="ru-RU"/>
        </a:p>
      </dgm:t>
    </dgm:pt>
    <dgm:pt modelId="{8055F83B-5201-4E3C-B134-E0D2193EF1C1}" type="sibTrans" cxnId="{2E7472A1-97FA-4E70-B134-2A5756DF88AA}">
      <dgm:prSet/>
      <dgm:spPr/>
      <dgm:t>
        <a:bodyPr/>
        <a:lstStyle/>
        <a:p>
          <a:endParaRPr lang="ru-RU"/>
        </a:p>
      </dgm:t>
    </dgm:pt>
    <dgm:pt modelId="{683E25C3-D380-4830-8C31-08C57D0D4DD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2AFA4B6-CE46-4AEC-9EF3-CA029F226A66}" type="parTrans" cxnId="{BFFFC4D9-130D-4CD0-BC91-76A84335E8D2}">
      <dgm:prSet/>
      <dgm:spPr/>
      <dgm:t>
        <a:bodyPr/>
        <a:lstStyle/>
        <a:p>
          <a:endParaRPr lang="ru-RU"/>
        </a:p>
      </dgm:t>
    </dgm:pt>
    <dgm:pt modelId="{112B8040-CAE9-419B-8C64-888EF426DEE9}" type="sibTrans" cxnId="{BFFFC4D9-130D-4CD0-BC91-76A84335E8D2}">
      <dgm:prSet/>
      <dgm:spPr/>
      <dgm:t>
        <a:bodyPr/>
        <a:lstStyle/>
        <a:p>
          <a:endParaRPr lang="ru-RU"/>
        </a:p>
      </dgm:t>
    </dgm:pt>
    <dgm:pt modelId="{AF3EF1AA-F4B5-48B9-BE1B-17CD35FEBC57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16E94C0-1712-4E56-B946-41CED89936C6}" type="parTrans" cxnId="{AC147254-113F-4C10-8D59-0B9DA7F83CFE}">
      <dgm:prSet/>
      <dgm:spPr/>
      <dgm:t>
        <a:bodyPr/>
        <a:lstStyle/>
        <a:p>
          <a:endParaRPr lang="ru-RU"/>
        </a:p>
      </dgm:t>
    </dgm:pt>
    <dgm:pt modelId="{016EAA56-D1C5-4B27-96FA-0B7986D1AC80}" type="sibTrans" cxnId="{AC147254-113F-4C10-8D59-0B9DA7F83CFE}">
      <dgm:prSet/>
      <dgm:spPr/>
      <dgm:t>
        <a:bodyPr/>
        <a:lstStyle/>
        <a:p>
          <a:endParaRPr lang="ru-RU"/>
        </a:p>
      </dgm:t>
    </dgm:pt>
    <dgm:pt modelId="{5648A8D2-809A-4B10-90F7-8861B4D6934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6000"/>
            </a:spcBef>
            <a:spcAft>
              <a:spcPts val="0"/>
            </a:spcAft>
          </a:pP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B10D9F8-DC22-4C2B-8E4C-147BFAF54457}" type="parTrans" cxnId="{2B3EDE00-7F5B-497F-ABFC-20F9BC9565B6}">
      <dgm:prSet/>
      <dgm:spPr/>
      <dgm:t>
        <a:bodyPr/>
        <a:lstStyle/>
        <a:p>
          <a:endParaRPr lang="ru-RU"/>
        </a:p>
      </dgm:t>
    </dgm:pt>
    <dgm:pt modelId="{2D5F8462-C322-4FBF-94D8-40C3FC0D93B9}" type="sibTrans" cxnId="{2B3EDE00-7F5B-497F-ABFC-20F9BC9565B6}">
      <dgm:prSet/>
      <dgm:spPr/>
      <dgm:t>
        <a:bodyPr/>
        <a:lstStyle/>
        <a:p>
          <a:endParaRPr lang="ru-RU"/>
        </a:p>
      </dgm:t>
    </dgm:pt>
    <dgm:pt modelId="{2006BA30-A7DF-44DE-9A02-1B2472FE98D6}" type="pres">
      <dgm:prSet presAssocID="{2FB9AF4E-87F3-4BA5-ABAE-67AB725DF9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3100FC-47F7-4CD0-A2AC-588B2B5DF3D9}" type="pres">
      <dgm:prSet presAssocID="{452C8E31-223D-4998-9A30-BFDF3DC501C2}" presName="composite" presStyleCnt="0"/>
      <dgm:spPr/>
    </dgm:pt>
    <dgm:pt modelId="{E75E0A95-78E9-402D-873B-90155F8650CB}" type="pres">
      <dgm:prSet presAssocID="{452C8E31-223D-4998-9A30-BFDF3DC501C2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8B8EB-D613-4F23-8273-AF8790FB4127}" type="pres">
      <dgm:prSet presAssocID="{452C8E31-223D-4998-9A30-BFDF3DC501C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DDDF6-E5AE-4EDB-95D5-2DDF56A3C813}" type="pres">
      <dgm:prSet presAssocID="{BD422EE5-719A-4AE3-9CEB-56CC700F5A31}" presName="space" presStyleCnt="0"/>
      <dgm:spPr/>
    </dgm:pt>
    <dgm:pt modelId="{D906EC14-AA62-4562-8BE5-5DEC325CB4AF}" type="pres">
      <dgm:prSet presAssocID="{DDE4E22F-62EC-4687-8C8E-3040D8024551}" presName="composite" presStyleCnt="0"/>
      <dgm:spPr/>
    </dgm:pt>
    <dgm:pt modelId="{4674B32C-DCF8-4141-9F16-57EDD4AC241C}" type="pres">
      <dgm:prSet presAssocID="{DDE4E22F-62EC-4687-8C8E-3040D8024551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ABF00-26FD-409C-B3FB-C8CFC15D90BA}" type="pres">
      <dgm:prSet presAssocID="{DDE4E22F-62EC-4687-8C8E-3040D802455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6C361-EC6A-44E0-9C43-E47308B66B41}" type="pres">
      <dgm:prSet presAssocID="{0F90A500-4429-4C17-AA85-51CA1EDF1239}" presName="space" presStyleCnt="0"/>
      <dgm:spPr/>
    </dgm:pt>
    <dgm:pt modelId="{DC996232-DDCA-4C08-A008-6FDC722E2997}" type="pres">
      <dgm:prSet presAssocID="{E547FE9F-CCCC-4678-9976-CB990D972DDE}" presName="composite" presStyleCnt="0"/>
      <dgm:spPr/>
    </dgm:pt>
    <dgm:pt modelId="{10DEF9F3-06A4-4C70-A5C6-4A19DE004143}" type="pres">
      <dgm:prSet presAssocID="{E547FE9F-CCCC-4678-9976-CB990D972DDE}" presName="parTx" presStyleLbl="alignNode1" presStyleIdx="2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4BD70-2177-4705-AAB8-98ED17EE52AA}" type="pres">
      <dgm:prSet presAssocID="{E547FE9F-CCCC-4678-9976-CB990D972DD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8461D0-2071-49FE-A488-EF4805E862C6}" srcId="{2FB9AF4E-87F3-4BA5-ABAE-67AB725DF9B0}" destId="{E547FE9F-CCCC-4678-9976-CB990D972DDE}" srcOrd="2" destOrd="0" parTransId="{5E6D242E-3DFF-4ADF-AB96-68768EF3D68E}" sibTransId="{DC4E7D5F-3BF1-45CC-94CC-728F5C27E758}"/>
    <dgm:cxn modelId="{DEF3E4A4-8D19-42DD-B6DA-B8B60EA90338}" srcId="{452C8E31-223D-4998-9A30-BFDF3DC501C2}" destId="{180236EA-5F83-4AA8-9B6F-EF749451452D}" srcOrd="9" destOrd="0" parTransId="{082A84E6-145A-498D-8672-30487A41F236}" sibTransId="{E06466B8-0089-49BF-B56C-7D808D938DD7}"/>
    <dgm:cxn modelId="{188AAA73-15CF-49E7-9B1A-B9D5B76EB701}" type="presOf" srcId="{1A6AAA0C-F22A-458D-91AD-45336443D72A}" destId="{70FABF00-26FD-409C-B3FB-C8CFC15D90BA}" srcOrd="0" destOrd="0" presId="urn:microsoft.com/office/officeart/2005/8/layout/hList1"/>
    <dgm:cxn modelId="{2C6822DC-793E-4FAA-BBFF-E28A8C270040}" type="presOf" srcId="{E0D725BA-D3B0-4F72-9AA5-D2D948B45504}" destId="{70FABF00-26FD-409C-B3FB-C8CFC15D90BA}" srcOrd="0" destOrd="4" presId="urn:microsoft.com/office/officeart/2005/8/layout/hList1"/>
    <dgm:cxn modelId="{A29CB830-C511-48B6-A106-E2521D082D41}" type="presOf" srcId="{A649260A-3C61-4D00-A8AD-5B064EE97926}" destId="{70FABF00-26FD-409C-B3FB-C8CFC15D90BA}" srcOrd="0" destOrd="6" presId="urn:microsoft.com/office/officeart/2005/8/layout/hList1"/>
    <dgm:cxn modelId="{0F9CEE95-299D-49B3-8BB1-D1D4256F2505}" type="presOf" srcId="{2FB9AF4E-87F3-4BA5-ABAE-67AB725DF9B0}" destId="{2006BA30-A7DF-44DE-9A02-1B2472FE98D6}" srcOrd="0" destOrd="0" presId="urn:microsoft.com/office/officeart/2005/8/layout/hList1"/>
    <dgm:cxn modelId="{48F4DA89-CEF7-4FAF-A75A-345391473C74}" type="presOf" srcId="{39D6A927-DA9F-4CC3-8FF5-B4C96086AEAB}" destId="{4CC8B8EB-D613-4F23-8273-AF8790FB4127}" srcOrd="0" destOrd="3" presId="urn:microsoft.com/office/officeart/2005/8/layout/hList1"/>
    <dgm:cxn modelId="{8C79EFCD-7263-4658-807E-DE749BE06893}" srcId="{E547FE9F-CCCC-4678-9976-CB990D972DDE}" destId="{763436DB-B762-4E8C-AF7D-904BCE46868E}" srcOrd="4" destOrd="0" parTransId="{DD191431-DF66-45D7-824E-251E419B742C}" sibTransId="{CAC0620C-4412-4692-99EC-7A281BDAD97A}"/>
    <dgm:cxn modelId="{2B3EDE00-7F5B-497F-ABFC-20F9BC9565B6}" srcId="{452C8E31-223D-4998-9A30-BFDF3DC501C2}" destId="{5648A8D2-809A-4B10-90F7-8861B4D6934B}" srcOrd="7" destOrd="0" parTransId="{AB10D9F8-DC22-4C2B-8E4C-147BFAF54457}" sibTransId="{2D5F8462-C322-4FBF-94D8-40C3FC0D93B9}"/>
    <dgm:cxn modelId="{D654053A-0D6F-4E76-AC47-70264A312082}" srcId="{DDE4E22F-62EC-4687-8C8E-3040D8024551}" destId="{25A30D6E-5D52-4994-9B64-F3EE39BA419F}" srcOrd="3" destOrd="0" parTransId="{0667EC78-9376-471E-A4F4-FC0B2ADCD5CA}" sibTransId="{B8275F3B-B67F-4086-BDEE-29B8B2B2C9F9}"/>
    <dgm:cxn modelId="{81AA5FDE-C18D-499A-9962-D0C3A5BF2657}" srcId="{452C8E31-223D-4998-9A30-BFDF3DC501C2}" destId="{2AB6E70A-3A05-4574-A435-3CC707E329AA}" srcOrd="2" destOrd="0" parTransId="{9AED381F-1300-4CF9-9FD5-A7EE6D516DA0}" sibTransId="{FCF020CF-8B43-4A8E-8BAE-154F66474BC4}"/>
    <dgm:cxn modelId="{22830BA3-F68E-4ACE-87F0-5C7726F54DD5}" srcId="{E547FE9F-CCCC-4678-9976-CB990D972DDE}" destId="{98BDE5AD-0E93-4ECE-99AA-A0A71CEBE11A}" srcOrd="1" destOrd="0" parTransId="{BDE8706A-BCE3-4EE3-956E-07D9D44C1980}" sibTransId="{5D033F36-516C-46F3-9F51-B4058014C953}"/>
    <dgm:cxn modelId="{07D3DB47-6A3F-4971-8CFB-E946A0AC0D10}" srcId="{E547FE9F-CCCC-4678-9976-CB990D972DDE}" destId="{0B98134E-EB76-448B-B6E2-BEC8E61998C5}" srcOrd="3" destOrd="0" parTransId="{6CF31F46-79EB-47FF-B65C-2CB03D2AA90C}" sibTransId="{68086789-4871-4D53-9E3D-9785C1DAACA5}"/>
    <dgm:cxn modelId="{B7531FF9-F4A6-4F13-B071-0727503177C0}" type="presOf" srcId="{180236EA-5F83-4AA8-9B6F-EF749451452D}" destId="{4CC8B8EB-D613-4F23-8273-AF8790FB4127}" srcOrd="0" destOrd="9" presId="urn:microsoft.com/office/officeart/2005/8/layout/hList1"/>
    <dgm:cxn modelId="{C95B0481-BF4F-41C6-9F4A-008E3CAAAE98}" type="presOf" srcId="{E547FE9F-CCCC-4678-9976-CB990D972DDE}" destId="{10DEF9F3-06A4-4C70-A5C6-4A19DE004143}" srcOrd="0" destOrd="0" presId="urn:microsoft.com/office/officeart/2005/8/layout/hList1"/>
    <dgm:cxn modelId="{2B7D76AB-3394-4D36-BE1D-B6ADED37615C}" type="presOf" srcId="{98BDE5AD-0E93-4ECE-99AA-A0A71CEBE11A}" destId="{5ED4BD70-2177-4705-AAB8-98ED17EE52AA}" srcOrd="0" destOrd="1" presId="urn:microsoft.com/office/officeart/2005/8/layout/hList1"/>
    <dgm:cxn modelId="{91A65C97-C6D0-4055-B100-65A62657ADBD}" type="presOf" srcId="{AF3EF1AA-F4B5-48B9-BE1B-17CD35FEBC57}" destId="{4CC8B8EB-D613-4F23-8273-AF8790FB4127}" srcOrd="0" destOrd="4" presId="urn:microsoft.com/office/officeart/2005/8/layout/hList1"/>
    <dgm:cxn modelId="{7F35F0D4-9F03-47FF-974F-82E326267A39}" srcId="{2FB9AF4E-87F3-4BA5-ABAE-67AB725DF9B0}" destId="{DDE4E22F-62EC-4687-8C8E-3040D8024551}" srcOrd="1" destOrd="0" parTransId="{E19FC559-82CA-4B59-BBDE-D703936966B6}" sibTransId="{0F90A500-4429-4C17-AA85-51CA1EDF1239}"/>
    <dgm:cxn modelId="{C5EAFE31-9C54-4ECC-B89B-86B36383F627}" srcId="{DDE4E22F-62EC-4687-8C8E-3040D8024551}" destId="{58044A3A-AD87-4575-A986-4C11ECEEF059}" srcOrd="1" destOrd="0" parTransId="{A80E6D80-0A65-4B5B-927D-47DFEFAAF8DF}" sibTransId="{B0493AD1-B031-4B84-A682-B0E62623593B}"/>
    <dgm:cxn modelId="{9EAD8E90-CB11-4D4E-B663-9814C03EC118}" type="presOf" srcId="{9CD9E8ED-A093-4869-AEBE-EE5A6EF3F52B}" destId="{70FABF00-26FD-409C-B3FB-C8CFC15D90BA}" srcOrd="0" destOrd="2" presId="urn:microsoft.com/office/officeart/2005/8/layout/hList1"/>
    <dgm:cxn modelId="{CFD4F11D-2530-460C-8CB1-14CBFD97E655}" type="presOf" srcId="{0B98134E-EB76-448B-B6E2-BEC8E61998C5}" destId="{5ED4BD70-2177-4705-AAB8-98ED17EE52AA}" srcOrd="0" destOrd="3" presId="urn:microsoft.com/office/officeart/2005/8/layout/hList1"/>
    <dgm:cxn modelId="{C7E69615-3E2D-4477-9E53-B329AF358B18}" type="presOf" srcId="{B138A670-4092-4011-91E6-60A75CFA2E48}" destId="{5ED4BD70-2177-4705-AAB8-98ED17EE52AA}" srcOrd="0" destOrd="2" presId="urn:microsoft.com/office/officeart/2005/8/layout/hList1"/>
    <dgm:cxn modelId="{E6CD85ED-82CF-4505-A936-C108862AD7CF}" type="presOf" srcId="{A4AF0A69-F5A0-4CEF-AE1F-B47E63852997}" destId="{4CC8B8EB-D613-4F23-8273-AF8790FB4127}" srcOrd="0" destOrd="6" presId="urn:microsoft.com/office/officeart/2005/8/layout/hList1"/>
    <dgm:cxn modelId="{AA68E569-F3B6-4ECF-AADA-429FBF1C5CF6}" type="presOf" srcId="{2AB6E70A-3A05-4574-A435-3CC707E329AA}" destId="{4CC8B8EB-D613-4F23-8273-AF8790FB4127}" srcOrd="0" destOrd="2" presId="urn:microsoft.com/office/officeart/2005/8/layout/hList1"/>
    <dgm:cxn modelId="{D41B2B96-4A36-433B-81D3-75B1A666A797}" type="presOf" srcId="{D52105A9-A732-421C-8CE8-B0E8A50EE997}" destId="{4CC8B8EB-D613-4F23-8273-AF8790FB4127}" srcOrd="0" destOrd="8" presId="urn:microsoft.com/office/officeart/2005/8/layout/hList1"/>
    <dgm:cxn modelId="{D3D24C58-634E-40EE-9730-D1996A571A33}" srcId="{E547FE9F-CCCC-4678-9976-CB990D972DDE}" destId="{B138A670-4092-4011-91E6-60A75CFA2E48}" srcOrd="2" destOrd="0" parTransId="{B83C3D0F-1B15-41CA-B33D-8370F78FF2A3}" sibTransId="{F80A7110-FC39-4F56-954A-C1A0A4068372}"/>
    <dgm:cxn modelId="{A5902A0F-0C61-40DF-A767-142B3781E037}" srcId="{E547FE9F-CCCC-4678-9976-CB990D972DDE}" destId="{E1A298F2-8F10-44B9-8769-57607281BFCA}" srcOrd="0" destOrd="0" parTransId="{9AC49690-7386-4287-9314-B79BD7F0E659}" sibTransId="{958BBF53-28C6-4917-91D0-2C886B7F57BA}"/>
    <dgm:cxn modelId="{22EDA9AA-1728-49D1-99CF-0D6BE0155A01}" type="presOf" srcId="{58044A3A-AD87-4575-A986-4C11ECEEF059}" destId="{70FABF00-26FD-409C-B3FB-C8CFC15D90BA}" srcOrd="0" destOrd="1" presId="urn:microsoft.com/office/officeart/2005/8/layout/hList1"/>
    <dgm:cxn modelId="{BFFFC4D9-130D-4CD0-BC91-76A84335E8D2}" srcId="{452C8E31-223D-4998-9A30-BFDF3DC501C2}" destId="{683E25C3-D380-4830-8C31-08C57D0D4DD6}" srcOrd="1" destOrd="0" parTransId="{02AFA4B6-CE46-4AEC-9EF3-CA029F226A66}" sibTransId="{112B8040-CAE9-419B-8C64-888EF426DEE9}"/>
    <dgm:cxn modelId="{AC147254-113F-4C10-8D59-0B9DA7F83CFE}" srcId="{452C8E31-223D-4998-9A30-BFDF3DC501C2}" destId="{AF3EF1AA-F4B5-48B9-BE1B-17CD35FEBC57}" srcOrd="4" destOrd="0" parTransId="{816E94C0-1712-4E56-B946-41CED89936C6}" sibTransId="{016EAA56-D1C5-4B27-96FA-0B7986D1AC80}"/>
    <dgm:cxn modelId="{7F068EFF-BB00-49C5-991C-E7F212A84077}" type="presOf" srcId="{5648A8D2-809A-4B10-90F7-8861B4D6934B}" destId="{4CC8B8EB-D613-4F23-8273-AF8790FB4127}" srcOrd="0" destOrd="7" presId="urn:microsoft.com/office/officeart/2005/8/layout/hList1"/>
    <dgm:cxn modelId="{61EC872C-9E1D-46EF-ADF7-6DAA68ABE555}" srcId="{DDE4E22F-62EC-4687-8C8E-3040D8024551}" destId="{E0D725BA-D3B0-4F72-9AA5-D2D948B45504}" srcOrd="4" destOrd="0" parTransId="{DA77DE7F-061F-4115-886F-ADBBD585453E}" sibTransId="{B72C954D-5AB7-4D7C-A999-833D8C4F6DE7}"/>
    <dgm:cxn modelId="{36257B1F-AD54-467E-B0F9-667727EC25C2}" srcId="{452C8E31-223D-4998-9A30-BFDF3DC501C2}" destId="{A4AF0A69-F5A0-4CEF-AE1F-B47E63852997}" srcOrd="6" destOrd="0" parTransId="{C4D73543-E7B0-4298-8290-AD2D6740908E}" sibTransId="{E134073C-1EFC-4774-80EB-6C9B6989B07C}"/>
    <dgm:cxn modelId="{DC54EFFF-0270-48EA-95E0-C41CC3C0DF1F}" type="presOf" srcId="{452C8E31-223D-4998-9A30-BFDF3DC501C2}" destId="{E75E0A95-78E9-402D-873B-90155F8650CB}" srcOrd="0" destOrd="0" presId="urn:microsoft.com/office/officeart/2005/8/layout/hList1"/>
    <dgm:cxn modelId="{A9E5836F-9D80-4365-899C-40EC4C1500F0}" type="presOf" srcId="{BADCE409-6295-40C5-AFE9-2AC208192A00}" destId="{4CC8B8EB-D613-4F23-8273-AF8790FB4127}" srcOrd="0" destOrd="5" presId="urn:microsoft.com/office/officeart/2005/8/layout/hList1"/>
    <dgm:cxn modelId="{DD403440-904B-4472-BC5F-29989D8FD6B1}" srcId="{DDE4E22F-62EC-4687-8C8E-3040D8024551}" destId="{9CD9E8ED-A093-4869-AEBE-EE5A6EF3F52B}" srcOrd="2" destOrd="0" parTransId="{8749FC27-091E-4F48-8372-F0AE665FA489}" sibTransId="{1FB2C80D-05FB-45E9-A93B-B7D666C1710E}"/>
    <dgm:cxn modelId="{15B6154D-8C85-4286-9F60-178D777DA8F1}" srcId="{452C8E31-223D-4998-9A30-BFDF3DC501C2}" destId="{BADCE409-6295-40C5-AFE9-2AC208192A00}" srcOrd="5" destOrd="0" parTransId="{EC9D47DE-00D2-4A9C-8A56-3A1D2B77E7A4}" sibTransId="{D1A9B63E-7DF6-4CE9-857B-3CCBA6F59506}"/>
    <dgm:cxn modelId="{1A4C9281-3C15-4A7E-A644-57217155025B}" srcId="{452C8E31-223D-4998-9A30-BFDF3DC501C2}" destId="{39D6A927-DA9F-4CC3-8FF5-B4C96086AEAB}" srcOrd="3" destOrd="0" parTransId="{AE3AFA06-58A8-42E9-B7E4-76ADF136B3FB}" sibTransId="{E8C21196-F166-4EEF-A626-2E5C39D6DEA0}"/>
    <dgm:cxn modelId="{D6A56BDF-FA27-4BB4-8E96-2CFE6B9944B5}" srcId="{2FB9AF4E-87F3-4BA5-ABAE-67AB725DF9B0}" destId="{452C8E31-223D-4998-9A30-BFDF3DC501C2}" srcOrd="0" destOrd="0" parTransId="{8B7EA8AE-88B7-4588-8941-07FD84DFBEBB}" sibTransId="{BD422EE5-719A-4AE3-9CEB-56CC700F5A31}"/>
    <dgm:cxn modelId="{DE87B4BF-5354-4364-BBB1-875719CA1B84}" type="presOf" srcId="{25A30D6E-5D52-4994-9B64-F3EE39BA419F}" destId="{70FABF00-26FD-409C-B3FB-C8CFC15D90BA}" srcOrd="0" destOrd="3" presId="urn:microsoft.com/office/officeart/2005/8/layout/hList1"/>
    <dgm:cxn modelId="{4835A3D4-AAC7-4314-A7CD-0DBF8EFDD1A2}" srcId="{DDE4E22F-62EC-4687-8C8E-3040D8024551}" destId="{1A6AAA0C-F22A-458D-91AD-45336443D72A}" srcOrd="0" destOrd="0" parTransId="{A721C884-47D2-45F1-A451-0777B15EDAB7}" sibTransId="{2332B45E-0FEC-4889-B000-926C34CDED7A}"/>
    <dgm:cxn modelId="{9B0904ED-0702-4B1B-AC20-576E734F579F}" type="presOf" srcId="{E1A298F2-8F10-44B9-8769-57607281BFCA}" destId="{5ED4BD70-2177-4705-AAB8-98ED17EE52AA}" srcOrd="0" destOrd="0" presId="urn:microsoft.com/office/officeart/2005/8/layout/hList1"/>
    <dgm:cxn modelId="{2E7472A1-97FA-4E70-B134-2A5756DF88AA}" srcId="{DDE4E22F-62EC-4687-8C8E-3040D8024551}" destId="{9B482F1E-42BB-4116-AF1B-1F4D104BE65B}" srcOrd="5" destOrd="0" parTransId="{080892A1-4F81-4B3F-A30E-A624E1700A87}" sibTransId="{8055F83B-5201-4E3C-B134-E0D2193EF1C1}"/>
    <dgm:cxn modelId="{6500AD6C-C73E-4395-8A64-BAE73BCBD72B}" srcId="{452C8E31-223D-4998-9A30-BFDF3DC501C2}" destId="{D52105A9-A732-421C-8CE8-B0E8A50EE997}" srcOrd="8" destOrd="0" parTransId="{D1187E09-82A3-417E-8CDE-80B5C4F9AC75}" sibTransId="{3AE99402-AB89-438B-8D97-E8C9FE22C7D3}"/>
    <dgm:cxn modelId="{47BF19BD-C47B-4811-B5BA-7FFBEDADDDB9}" type="presOf" srcId="{763436DB-B762-4E8C-AF7D-904BCE46868E}" destId="{5ED4BD70-2177-4705-AAB8-98ED17EE52AA}" srcOrd="0" destOrd="4" presId="urn:microsoft.com/office/officeart/2005/8/layout/hList1"/>
    <dgm:cxn modelId="{F5A03BA0-2062-4E72-B323-CADB476CE9EB}" type="presOf" srcId="{9B482F1E-42BB-4116-AF1B-1F4D104BE65B}" destId="{70FABF00-26FD-409C-B3FB-C8CFC15D90BA}" srcOrd="0" destOrd="5" presId="urn:microsoft.com/office/officeart/2005/8/layout/hList1"/>
    <dgm:cxn modelId="{58216A65-DE8C-4338-8A28-4676BA753492}" type="presOf" srcId="{683E25C3-D380-4830-8C31-08C57D0D4DD6}" destId="{4CC8B8EB-D613-4F23-8273-AF8790FB4127}" srcOrd="0" destOrd="1" presId="urn:microsoft.com/office/officeart/2005/8/layout/hList1"/>
    <dgm:cxn modelId="{44FAF29F-56CC-4897-9972-5171E7D47FEA}" srcId="{452C8E31-223D-4998-9A30-BFDF3DC501C2}" destId="{4164CB75-6964-4BD6-88B9-0856F74D8F34}" srcOrd="0" destOrd="0" parTransId="{74431116-D82F-4F06-A1AD-F4BFD609AF2F}" sibTransId="{8DCD7778-0E23-4637-955B-10B26F86D666}"/>
    <dgm:cxn modelId="{AC1EB3C2-9B1F-4801-A69E-46673DE80EAC}" srcId="{DDE4E22F-62EC-4687-8C8E-3040D8024551}" destId="{A649260A-3C61-4D00-A8AD-5B064EE97926}" srcOrd="6" destOrd="0" parTransId="{14822152-15C4-4558-91FD-0ED035CDD6ED}" sibTransId="{9A3AB713-F5B5-4984-8B06-CF23C5FD6D17}"/>
    <dgm:cxn modelId="{D2B8D9E3-96E4-454D-9295-790E86320443}" type="presOf" srcId="{4164CB75-6964-4BD6-88B9-0856F74D8F34}" destId="{4CC8B8EB-D613-4F23-8273-AF8790FB4127}" srcOrd="0" destOrd="0" presId="urn:microsoft.com/office/officeart/2005/8/layout/hList1"/>
    <dgm:cxn modelId="{3D86C598-3F66-4843-B66C-7AFB7ED2684E}" type="presOf" srcId="{DDE4E22F-62EC-4687-8C8E-3040D8024551}" destId="{4674B32C-DCF8-4141-9F16-57EDD4AC241C}" srcOrd="0" destOrd="0" presId="urn:microsoft.com/office/officeart/2005/8/layout/hList1"/>
    <dgm:cxn modelId="{9D52600A-F642-452B-B699-7A1D4F316CC5}" type="presParOf" srcId="{2006BA30-A7DF-44DE-9A02-1B2472FE98D6}" destId="{5D3100FC-47F7-4CD0-A2AC-588B2B5DF3D9}" srcOrd="0" destOrd="0" presId="urn:microsoft.com/office/officeart/2005/8/layout/hList1"/>
    <dgm:cxn modelId="{C5DEC70B-8CD2-4D89-BC9F-EDC95BFE2071}" type="presParOf" srcId="{5D3100FC-47F7-4CD0-A2AC-588B2B5DF3D9}" destId="{E75E0A95-78E9-402D-873B-90155F8650CB}" srcOrd="0" destOrd="0" presId="urn:microsoft.com/office/officeart/2005/8/layout/hList1"/>
    <dgm:cxn modelId="{2DE8745B-BECA-47D8-889E-7DD9159B5949}" type="presParOf" srcId="{5D3100FC-47F7-4CD0-A2AC-588B2B5DF3D9}" destId="{4CC8B8EB-D613-4F23-8273-AF8790FB4127}" srcOrd="1" destOrd="0" presId="urn:microsoft.com/office/officeart/2005/8/layout/hList1"/>
    <dgm:cxn modelId="{19CCB875-4C1B-4D97-A11B-91370D31CF16}" type="presParOf" srcId="{2006BA30-A7DF-44DE-9A02-1B2472FE98D6}" destId="{EEBDDDF6-E5AE-4EDB-95D5-2DDF56A3C813}" srcOrd="1" destOrd="0" presId="urn:microsoft.com/office/officeart/2005/8/layout/hList1"/>
    <dgm:cxn modelId="{90DA1147-C82A-48EE-A2A0-BFD8186E52A3}" type="presParOf" srcId="{2006BA30-A7DF-44DE-9A02-1B2472FE98D6}" destId="{D906EC14-AA62-4562-8BE5-5DEC325CB4AF}" srcOrd="2" destOrd="0" presId="urn:microsoft.com/office/officeart/2005/8/layout/hList1"/>
    <dgm:cxn modelId="{FA5BE576-37BA-4C95-8A94-593B0073CE8F}" type="presParOf" srcId="{D906EC14-AA62-4562-8BE5-5DEC325CB4AF}" destId="{4674B32C-DCF8-4141-9F16-57EDD4AC241C}" srcOrd="0" destOrd="0" presId="urn:microsoft.com/office/officeart/2005/8/layout/hList1"/>
    <dgm:cxn modelId="{A99271B7-EDFC-404D-9A9C-9C357A236F09}" type="presParOf" srcId="{D906EC14-AA62-4562-8BE5-5DEC325CB4AF}" destId="{70FABF00-26FD-409C-B3FB-C8CFC15D90BA}" srcOrd="1" destOrd="0" presId="urn:microsoft.com/office/officeart/2005/8/layout/hList1"/>
    <dgm:cxn modelId="{F5BF68CB-C110-4DD1-AA1D-A3ABC9DADFDE}" type="presParOf" srcId="{2006BA30-A7DF-44DE-9A02-1B2472FE98D6}" destId="{29C6C361-EC6A-44E0-9C43-E47308B66B41}" srcOrd="3" destOrd="0" presId="urn:microsoft.com/office/officeart/2005/8/layout/hList1"/>
    <dgm:cxn modelId="{7F021AA5-39B0-4999-AF32-111122E09225}" type="presParOf" srcId="{2006BA30-A7DF-44DE-9A02-1B2472FE98D6}" destId="{DC996232-DDCA-4C08-A008-6FDC722E2997}" srcOrd="4" destOrd="0" presId="urn:microsoft.com/office/officeart/2005/8/layout/hList1"/>
    <dgm:cxn modelId="{3F6B4BEE-40FC-4E24-9CA5-D44AAABB5A6A}" type="presParOf" srcId="{DC996232-DDCA-4C08-A008-6FDC722E2997}" destId="{10DEF9F3-06A4-4C70-A5C6-4A19DE004143}" srcOrd="0" destOrd="0" presId="urn:microsoft.com/office/officeart/2005/8/layout/hList1"/>
    <dgm:cxn modelId="{463F5682-98BE-4C70-8E0E-B9A38B83356E}" type="presParOf" srcId="{DC996232-DDCA-4C08-A008-6FDC722E2997}" destId="{5ED4BD70-2177-4705-AAB8-98ED17EE52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B9AF4E-87F3-4BA5-ABAE-67AB725DF9B0}" type="doc">
      <dgm:prSet loTypeId="urn:microsoft.com/office/officeart/2005/8/layout/h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452C8E31-223D-4998-9A30-BFDF3DC501C2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Бағыттары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B7EA8AE-88B7-4588-8941-07FD84DFBEBB}" type="parTrans" cxnId="{D6A56BDF-FA27-4BB4-8E96-2CFE6B9944B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D422EE5-719A-4AE3-9CEB-56CC700F5A31}" type="sibTrans" cxnId="{D6A56BDF-FA27-4BB4-8E96-2CFE6B9944B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164CB75-6964-4BD6-88B9-0856F74D8F34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ғылыми-зерттеу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жұмыстарына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тарту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4431116-D82F-4F06-A1AD-F4BFD609AF2F}" type="parTrans" cxnId="{44FAF29F-56CC-4897-9972-5171E7D47FE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DCD7778-0E23-4637-955B-10B26F86D666}" type="sibTrans" cxnId="{44FAF29F-56CC-4897-9972-5171E7D47FE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DE4E22F-62EC-4687-8C8E-3040D8024551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Іске</a:t>
          </a:r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kumimoji="0" lang="ru-RU" sz="1800" b="1" i="0" u="none" strike="noStrike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асыру</a:t>
          </a:r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kumimoji="0" lang="ru-RU" sz="1800" b="1" i="0" u="none" strike="noStrike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тетіктері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19FC559-82CA-4B59-BBDE-D703936966B6}" type="parTrans" cxnId="{7F35F0D4-9F03-47FF-974F-82E326267A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F90A500-4429-4C17-AA85-51CA1EDF1239}" type="sibTrans" cxnId="{7F35F0D4-9F03-47FF-974F-82E326267A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A6AAA0C-F22A-458D-91AD-45336443D72A}">
      <dgm:prSet phldrT="[Текст]" custT="1"/>
      <dgm:spPr/>
      <dgm:t>
        <a:bodyPr/>
        <a:lstStyle/>
        <a:p>
          <a:pPr>
            <a:spcAft>
              <a:spcPts val="700"/>
            </a:spcAft>
          </a:pP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СҒЗЖ-ны қолдау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721C884-47D2-45F1-A451-0777B15EDAB7}" type="parTrans" cxnId="{4835A3D4-AAC7-4314-A7CD-0DBF8EFDD1A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332B45E-0FEC-4889-B000-926C34CDED7A}" type="sibTrans" cxnId="{4835A3D4-AAC7-4314-A7CD-0DBF8EFDD1A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547FE9F-CCCC-4678-9976-CB990D972DDE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Іс-шаралар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E6D242E-3DFF-4ADF-AB96-68768EF3D68E}" type="parTrans" cxnId="{748461D0-2071-49FE-A488-EF4805E862C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C4E7D5F-3BF1-45CC-94CC-728F5C27E758}" type="sibTrans" cxnId="{748461D0-2071-49FE-A488-EF4805E862C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1A298F2-8F10-44B9-8769-57607281BFCA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ғылыми үйірмелер, байқаулар, конференциялар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AC49690-7386-4287-9314-B79BD7F0E659}" type="parTrans" cxnId="{A5902A0F-0C61-40DF-A767-142B3781E03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58BBF53-28C6-4917-91D0-2C886B7F57BA}" type="sibTrans" cxnId="{A5902A0F-0C61-40DF-A767-142B3781E03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8BDE5AD-0E93-4ECE-99AA-A0A71CEBE11A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стартаптар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DE8706A-BCE3-4EE3-956E-07D9D44C1980}" type="parTrans" cxnId="{22830BA3-F68E-4ACE-87F0-5C7726F54DD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5D033F36-516C-46F3-9F51-B4058014C953}" type="sibTrans" cxnId="{22830BA3-F68E-4ACE-87F0-5C7726F54DD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E5EDEAD-F218-44C4-9249-344FC8F7339A}">
      <dgm:prSet phldrT="[Текст]" custT="1"/>
      <dgm:spPr/>
      <dgm:t>
        <a:bodyPr/>
        <a:lstStyle/>
        <a:p>
          <a:pPr>
            <a:spcAft>
              <a:spcPts val="700"/>
            </a:spcAft>
          </a:pPr>
          <a:r>
            <a:rPr lang="kk-KZ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тілдік және </a:t>
          </a:r>
          <a:r>
            <a:rPr lang="en-US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IT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дайындықтар үшін инфрақұрылымдар құру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3CF3661-82BE-437D-877B-6A6B58C9DBD4}" type="parTrans" cxnId="{A845050B-BAAE-40A2-BA87-F5DF6A235EF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CF5B837-F88C-48B6-8536-8E7B556D0104}" type="sibTrans" cxnId="{A845050B-BAAE-40A2-BA87-F5DF6A235EF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924D567-AE51-4DB5-ABED-9F89482C785F}">
      <dgm:prSet phldrT="[Текст]" custT="1"/>
      <dgm:spPr/>
      <dgm:t>
        <a:bodyPr/>
        <a:lstStyle/>
        <a:p>
          <a:pPr>
            <a:spcAft>
              <a:spcPts val="700"/>
            </a:spcAft>
          </a:pP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бизнес-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инкубаторларды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дамыту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AEFA796-452D-4E16-AE94-C91A5A0ACD0F}" type="parTrans" cxnId="{1D979C7C-BE1B-43E2-8DEA-5092B303E1B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897111F-E864-4C04-BDD9-01E1B22E7550}" type="sibTrans" cxnId="{1D979C7C-BE1B-43E2-8DEA-5092B303E1B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AC44788-40DC-4694-BD01-1D72E5501A7E}">
      <dgm:prSet phldrT="[Текст]" custT="1"/>
      <dgm:spPr/>
      <dgm:t>
        <a:bodyPr/>
        <a:lstStyle/>
        <a:p>
          <a:pPr>
            <a:spcAft>
              <a:spcPts val="700"/>
            </a:spcAft>
          </a:pP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шетелдік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оқытушылар үшін 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пул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құру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 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B8AAB2C-BB80-4F6E-ADF1-682259FCBFF1}" type="parTrans" cxnId="{57AFF6A4-E2B5-4F83-9456-22AF57F2B0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D7F3368-EBCB-445A-A94C-EC5F2245AA28}" type="sibTrans" cxnId="{57AFF6A4-E2B5-4F83-9456-22AF57F2B0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138A670-4092-4011-91E6-60A75CFA2E48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тіл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меңгеруге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қызығушылар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клубы (</a:t>
          </a:r>
          <a:r>
            <a:rPr lang="en-US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English Club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және 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т.б.)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83C3D0F-1B15-41CA-B33D-8370F78FF2A3}" type="parTrans" cxnId="{D3D24C58-634E-40EE-9730-D1996A571A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F80A7110-FC39-4F56-954A-C1A0A4068372}" type="sibTrans" cxnId="{D3D24C58-634E-40EE-9730-D1996A571A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B98134E-EB76-448B-B6E2-BEC8E61998C5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тілдерді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деңгейі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бойынша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оқыту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(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қарапайым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орта,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ілгері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CF31F46-79EB-47FF-B65C-2CB03D2AA90C}" type="parTrans" cxnId="{07D3DB47-6A3F-4971-8CFB-E946A0AC0D1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8086789-4871-4D53-9E3D-9785C1DAACA5}" type="sibTrans" cxnId="{07D3DB47-6A3F-4971-8CFB-E946A0AC0D1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763436DB-B762-4E8C-AF7D-904BCE46868E}">
      <dgm:prSet phldrT="[Текст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IT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технологияларға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деңгейі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бойынша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оқыту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(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негізгі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сенімді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ілгері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D191431-DF66-45D7-824E-251E419B742C}" type="parTrans" cxnId="{8C79EFCD-7263-4658-807E-DE749BE0689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AC0620C-4412-4692-99EC-7A281BDAD97A}" type="sibTrans" cxnId="{8C79EFCD-7263-4658-807E-DE749BE0689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39D6A927-DA9F-4CC3-8FF5-B4C96086AEAB}">
      <dgm:prSet phldrT="[Текст]" custT="1"/>
      <dgm:spPr/>
      <dgm:t>
        <a:bodyPr/>
        <a:lstStyle/>
        <a:p>
          <a:r>
            <a:rPr lang="kk-KZ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көптілді білім беруді дамыту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8C21196-F166-4EEF-A626-2E5C39D6DEA0}" type="sibTrans" cxnId="{1A4C9281-3C15-4A7E-A644-57217155025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E3AFA06-58A8-42E9-B7E4-76ADF136B3FB}" type="parTrans" cxnId="{1A4C9281-3C15-4A7E-A644-57217155025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436F073-D8E5-43C6-89BF-83758A1DBFF1}">
      <dgm:prSet phldrT="[Текст]" custT="1"/>
      <dgm:spPr/>
      <dgm:t>
        <a:bodyPr/>
        <a:lstStyle/>
        <a:p>
          <a:pPr>
            <a:spcAft>
              <a:spcPts val="700"/>
            </a:spcAft>
          </a:pP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ЖжЖКО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және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ҚО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оқу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бағдарламаларын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жаңарту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004901E-B2BF-4986-9E22-DB48493FD7F2}" type="parTrans" cxnId="{C98340A5-0C38-4445-98CF-F25616BFFD34}">
      <dgm:prSet/>
      <dgm:spPr/>
      <dgm:t>
        <a:bodyPr/>
        <a:lstStyle/>
        <a:p>
          <a:endParaRPr lang="ru-RU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FABBA8E6-4FFC-4866-8C9F-160FB6396E28}" type="sibTrans" cxnId="{C98340A5-0C38-4445-98CF-F25616BFFD34}">
      <dgm:prSet/>
      <dgm:spPr/>
      <dgm:t>
        <a:bodyPr/>
        <a:lstStyle/>
        <a:p>
          <a:endParaRPr lang="ru-RU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202557C6-3E50-404C-AE68-8CBFD40FD098}">
      <dgm:prSet phldrT="[Текст]"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F3DEC2B3-D264-4388-8A7D-94E261FBB11E}" type="parTrans" cxnId="{1651B6DA-97DA-458E-900E-B5A646497CE3}">
      <dgm:prSet/>
      <dgm:spPr/>
      <dgm:t>
        <a:bodyPr/>
        <a:lstStyle/>
        <a:p>
          <a:endParaRPr lang="ru-RU"/>
        </a:p>
      </dgm:t>
    </dgm:pt>
    <dgm:pt modelId="{3C6BE188-443A-4668-92F9-CEB9C0BA16F7}" type="sibTrans" cxnId="{1651B6DA-97DA-458E-900E-B5A646497CE3}">
      <dgm:prSet/>
      <dgm:spPr/>
      <dgm:t>
        <a:bodyPr/>
        <a:lstStyle/>
        <a:p>
          <a:endParaRPr lang="ru-RU"/>
        </a:p>
      </dgm:t>
    </dgm:pt>
    <dgm:pt modelId="{656E31AB-80B4-494B-85C6-7CF7782DB923}">
      <dgm:prSet phldrT="[Текст]"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0D529ED8-FFF5-403D-B8D4-2124AE788CA8}" type="parTrans" cxnId="{C09D91C1-77B4-49D3-AFFF-2E975054DB73}">
      <dgm:prSet/>
      <dgm:spPr/>
      <dgm:t>
        <a:bodyPr/>
        <a:lstStyle/>
        <a:p>
          <a:endParaRPr lang="ru-RU"/>
        </a:p>
      </dgm:t>
    </dgm:pt>
    <dgm:pt modelId="{F6D1E396-7F89-4322-AB72-B48A696F8F69}" type="sibTrans" cxnId="{C09D91C1-77B4-49D3-AFFF-2E975054DB73}">
      <dgm:prSet/>
      <dgm:spPr/>
      <dgm:t>
        <a:bodyPr/>
        <a:lstStyle/>
        <a:p>
          <a:endParaRPr lang="ru-RU"/>
        </a:p>
      </dgm:t>
    </dgm:pt>
    <dgm:pt modelId="{E28AF63D-4B12-45CC-8205-6655F0A04F00}">
      <dgm:prSet phldrT="[Текст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IT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–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білімді</a:t>
          </a:r>
          <a:r>
            <a:rPr lang="ru-RU" sz="14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дамыту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0D66E3C-5C47-40F2-B187-5E80E6E01EF9}" type="parTrans" cxnId="{CF3B9036-B7ED-444C-9EA7-279A12897E09}">
      <dgm:prSet/>
      <dgm:spPr/>
      <dgm:t>
        <a:bodyPr/>
        <a:lstStyle/>
        <a:p>
          <a:endParaRPr lang="ru-RU"/>
        </a:p>
      </dgm:t>
    </dgm:pt>
    <dgm:pt modelId="{B80C3A7C-84A4-4BB1-A0A3-BCFD81AE3888}" type="sibTrans" cxnId="{CF3B9036-B7ED-444C-9EA7-279A12897E09}">
      <dgm:prSet/>
      <dgm:spPr/>
      <dgm:t>
        <a:bodyPr/>
        <a:lstStyle/>
        <a:p>
          <a:endParaRPr lang="ru-RU"/>
        </a:p>
      </dgm:t>
    </dgm:pt>
    <dgm:pt modelId="{BCDD0879-7468-429B-ADE7-7FFD46F340D4}">
      <dgm:prSet phldrT="[Текст]"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293C40B-B9A8-4243-8DF9-ABD6F1217C71}" type="parTrans" cxnId="{6F76BDEA-11F9-42E9-8C7C-BEE1E69CDC26}">
      <dgm:prSet/>
      <dgm:spPr/>
      <dgm:t>
        <a:bodyPr/>
        <a:lstStyle/>
        <a:p>
          <a:endParaRPr lang="ru-RU"/>
        </a:p>
      </dgm:t>
    </dgm:pt>
    <dgm:pt modelId="{3B7D0D8F-A953-44EF-960C-0F017B8B7DA6}" type="sibTrans" cxnId="{6F76BDEA-11F9-42E9-8C7C-BEE1E69CDC26}">
      <dgm:prSet/>
      <dgm:spPr/>
      <dgm:t>
        <a:bodyPr/>
        <a:lstStyle/>
        <a:p>
          <a:endParaRPr lang="ru-RU"/>
        </a:p>
      </dgm:t>
    </dgm:pt>
    <dgm:pt modelId="{B1B6E5B7-C024-4C98-BC84-073DE2E85A74}">
      <dgm:prSet phldrT="[Текст]" custT="1"/>
      <dgm:spPr/>
      <dgm:t>
        <a:bodyPr/>
        <a:lstStyle/>
        <a:p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F478F194-62EF-4319-9B34-050CD1772769}" type="parTrans" cxnId="{B8EC0268-E3A5-4269-9617-E3E86E51F420}">
      <dgm:prSet/>
      <dgm:spPr/>
      <dgm:t>
        <a:bodyPr/>
        <a:lstStyle/>
        <a:p>
          <a:endParaRPr lang="ru-RU"/>
        </a:p>
      </dgm:t>
    </dgm:pt>
    <dgm:pt modelId="{E0E045B6-9942-43BE-B2B4-1418B0ED284F}" type="sibTrans" cxnId="{B8EC0268-E3A5-4269-9617-E3E86E51F420}">
      <dgm:prSet/>
      <dgm:spPr/>
      <dgm:t>
        <a:bodyPr/>
        <a:lstStyle/>
        <a:p>
          <a:endParaRPr lang="ru-RU"/>
        </a:p>
      </dgm:t>
    </dgm:pt>
    <dgm:pt modelId="{2006BA30-A7DF-44DE-9A02-1B2472FE98D6}" type="pres">
      <dgm:prSet presAssocID="{2FB9AF4E-87F3-4BA5-ABAE-67AB725DF9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3100FC-47F7-4CD0-A2AC-588B2B5DF3D9}" type="pres">
      <dgm:prSet presAssocID="{452C8E31-223D-4998-9A30-BFDF3DC501C2}" presName="composite" presStyleCnt="0"/>
      <dgm:spPr/>
    </dgm:pt>
    <dgm:pt modelId="{E75E0A95-78E9-402D-873B-90155F8650CB}" type="pres">
      <dgm:prSet presAssocID="{452C8E31-223D-4998-9A30-BFDF3DC501C2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8B8EB-D613-4F23-8273-AF8790FB4127}" type="pres">
      <dgm:prSet presAssocID="{452C8E31-223D-4998-9A30-BFDF3DC501C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DDDF6-E5AE-4EDB-95D5-2DDF56A3C813}" type="pres">
      <dgm:prSet presAssocID="{BD422EE5-719A-4AE3-9CEB-56CC700F5A31}" presName="space" presStyleCnt="0"/>
      <dgm:spPr/>
    </dgm:pt>
    <dgm:pt modelId="{D906EC14-AA62-4562-8BE5-5DEC325CB4AF}" type="pres">
      <dgm:prSet presAssocID="{DDE4E22F-62EC-4687-8C8E-3040D8024551}" presName="composite" presStyleCnt="0"/>
      <dgm:spPr/>
    </dgm:pt>
    <dgm:pt modelId="{4674B32C-DCF8-4141-9F16-57EDD4AC241C}" type="pres">
      <dgm:prSet presAssocID="{DDE4E22F-62EC-4687-8C8E-3040D8024551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ABF00-26FD-409C-B3FB-C8CFC15D90BA}" type="pres">
      <dgm:prSet presAssocID="{DDE4E22F-62EC-4687-8C8E-3040D802455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6C361-EC6A-44E0-9C43-E47308B66B41}" type="pres">
      <dgm:prSet presAssocID="{0F90A500-4429-4C17-AA85-51CA1EDF1239}" presName="space" presStyleCnt="0"/>
      <dgm:spPr/>
    </dgm:pt>
    <dgm:pt modelId="{DC996232-DDCA-4C08-A008-6FDC722E2997}" type="pres">
      <dgm:prSet presAssocID="{E547FE9F-CCCC-4678-9976-CB990D972DDE}" presName="composite" presStyleCnt="0"/>
      <dgm:spPr/>
    </dgm:pt>
    <dgm:pt modelId="{10DEF9F3-06A4-4C70-A5C6-4A19DE004143}" type="pres">
      <dgm:prSet presAssocID="{E547FE9F-CCCC-4678-9976-CB990D972DDE}" presName="parTx" presStyleLbl="alignNode1" presStyleIdx="2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4BD70-2177-4705-AAB8-98ED17EE52AA}" type="pres">
      <dgm:prSet presAssocID="{E547FE9F-CCCC-4678-9976-CB990D972DD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1CDF18-E36E-473F-B93D-12A0A5BFCE57}" type="presOf" srcId="{2FB9AF4E-87F3-4BA5-ABAE-67AB725DF9B0}" destId="{2006BA30-A7DF-44DE-9A02-1B2472FE98D6}" srcOrd="0" destOrd="0" presId="urn:microsoft.com/office/officeart/2005/8/layout/hList1"/>
    <dgm:cxn modelId="{748461D0-2071-49FE-A488-EF4805E862C6}" srcId="{2FB9AF4E-87F3-4BA5-ABAE-67AB725DF9B0}" destId="{E547FE9F-CCCC-4678-9976-CB990D972DDE}" srcOrd="2" destOrd="0" parTransId="{5E6D242E-3DFF-4ADF-AB96-68768EF3D68E}" sibTransId="{DC4E7D5F-3BF1-45CC-94CC-728F5C27E758}"/>
    <dgm:cxn modelId="{C09D91C1-77B4-49D3-AFFF-2E975054DB73}" srcId="{452C8E31-223D-4998-9A30-BFDF3DC501C2}" destId="{656E31AB-80B4-494B-85C6-7CF7782DB923}" srcOrd="1" destOrd="0" parTransId="{0D529ED8-FFF5-403D-B8D4-2124AE788CA8}" sibTransId="{F6D1E396-7F89-4322-AB72-B48A696F8F69}"/>
    <dgm:cxn modelId="{A47D574D-10FE-4D46-98A6-8CA3F40D6713}" type="presOf" srcId="{B138A670-4092-4011-91E6-60A75CFA2E48}" destId="{5ED4BD70-2177-4705-AAB8-98ED17EE52AA}" srcOrd="0" destOrd="2" presId="urn:microsoft.com/office/officeart/2005/8/layout/hList1"/>
    <dgm:cxn modelId="{D14DAE76-042F-42C2-AF55-D2D3D1559928}" type="presOf" srcId="{1A6AAA0C-F22A-458D-91AD-45336443D72A}" destId="{70FABF00-26FD-409C-B3FB-C8CFC15D90BA}" srcOrd="0" destOrd="0" presId="urn:microsoft.com/office/officeart/2005/8/layout/hList1"/>
    <dgm:cxn modelId="{DCC383C4-601D-4F2B-9A5C-CC6F04F024C2}" type="presOf" srcId="{98BDE5AD-0E93-4ECE-99AA-A0A71CEBE11A}" destId="{5ED4BD70-2177-4705-AAB8-98ED17EE52AA}" srcOrd="0" destOrd="1" presId="urn:microsoft.com/office/officeart/2005/8/layout/hList1"/>
    <dgm:cxn modelId="{A3AEF9C3-DE06-496A-B227-4DF50FE14989}" type="presOf" srcId="{202557C6-3E50-404C-AE68-8CBFD40FD098}" destId="{4CC8B8EB-D613-4F23-8273-AF8790FB4127}" srcOrd="0" destOrd="2" presId="urn:microsoft.com/office/officeart/2005/8/layout/hList1"/>
    <dgm:cxn modelId="{8C79EFCD-7263-4658-807E-DE749BE06893}" srcId="{E547FE9F-CCCC-4678-9976-CB990D972DDE}" destId="{763436DB-B762-4E8C-AF7D-904BCE46868E}" srcOrd="4" destOrd="0" parTransId="{DD191431-DF66-45D7-824E-251E419B742C}" sibTransId="{CAC0620C-4412-4692-99EC-7A281BDAD97A}"/>
    <dgm:cxn modelId="{4415F17C-F28F-4A38-86C4-B797A03DDC13}" type="presOf" srcId="{BCDD0879-7468-429B-ADE7-7FFD46F340D4}" destId="{4CC8B8EB-D613-4F23-8273-AF8790FB4127}" srcOrd="0" destOrd="4" presId="urn:microsoft.com/office/officeart/2005/8/layout/hList1"/>
    <dgm:cxn modelId="{EE7945CC-25A5-4532-B7AF-6292E03B2AF3}" type="presOf" srcId="{2924D567-AE51-4DB5-ABED-9F89482C785F}" destId="{70FABF00-26FD-409C-B3FB-C8CFC15D90BA}" srcOrd="0" destOrd="1" presId="urn:microsoft.com/office/officeart/2005/8/layout/hList1"/>
    <dgm:cxn modelId="{E0E3A0C3-6DFB-4BC6-BE18-E4E44D661482}" type="presOf" srcId="{E28AF63D-4B12-45CC-8205-6655F0A04F00}" destId="{4CC8B8EB-D613-4F23-8273-AF8790FB4127}" srcOrd="0" destOrd="6" presId="urn:microsoft.com/office/officeart/2005/8/layout/hList1"/>
    <dgm:cxn modelId="{D60C0B59-0432-4DCE-8F70-7314D9DCE873}" type="presOf" srcId="{763436DB-B762-4E8C-AF7D-904BCE46868E}" destId="{5ED4BD70-2177-4705-AAB8-98ED17EE52AA}" srcOrd="0" destOrd="4" presId="urn:microsoft.com/office/officeart/2005/8/layout/hList1"/>
    <dgm:cxn modelId="{22830BA3-F68E-4ACE-87F0-5C7726F54DD5}" srcId="{E547FE9F-CCCC-4678-9976-CB990D972DDE}" destId="{98BDE5AD-0E93-4ECE-99AA-A0A71CEBE11A}" srcOrd="1" destOrd="0" parTransId="{BDE8706A-BCE3-4EE3-956E-07D9D44C1980}" sibTransId="{5D033F36-516C-46F3-9F51-B4058014C953}"/>
    <dgm:cxn modelId="{07D3DB47-6A3F-4971-8CFB-E946A0AC0D10}" srcId="{E547FE9F-CCCC-4678-9976-CB990D972DDE}" destId="{0B98134E-EB76-448B-B6E2-BEC8E61998C5}" srcOrd="3" destOrd="0" parTransId="{6CF31F46-79EB-47FF-B65C-2CB03D2AA90C}" sibTransId="{68086789-4871-4D53-9E3D-9785C1DAACA5}"/>
    <dgm:cxn modelId="{D564B756-6C34-40CB-B73C-82DC535ED058}" type="presOf" srcId="{E1A298F2-8F10-44B9-8769-57607281BFCA}" destId="{5ED4BD70-2177-4705-AAB8-98ED17EE52AA}" srcOrd="0" destOrd="0" presId="urn:microsoft.com/office/officeart/2005/8/layout/hList1"/>
    <dgm:cxn modelId="{1D979C7C-BE1B-43E2-8DEA-5092B303E1BF}" srcId="{DDE4E22F-62EC-4687-8C8E-3040D8024551}" destId="{2924D567-AE51-4DB5-ABED-9F89482C785F}" srcOrd="1" destOrd="0" parTransId="{4AEFA796-452D-4E16-AE94-C91A5A0ACD0F}" sibTransId="{8897111F-E864-4C04-BDD9-01E1B22E7550}"/>
    <dgm:cxn modelId="{7F35F0D4-9F03-47FF-974F-82E326267A39}" srcId="{2FB9AF4E-87F3-4BA5-ABAE-67AB725DF9B0}" destId="{DDE4E22F-62EC-4687-8C8E-3040D8024551}" srcOrd="1" destOrd="0" parTransId="{E19FC559-82CA-4B59-BBDE-D703936966B6}" sibTransId="{0F90A500-4429-4C17-AA85-51CA1EDF1239}"/>
    <dgm:cxn modelId="{A845050B-BAAE-40A2-BA87-F5DF6A235EF5}" srcId="{DDE4E22F-62EC-4687-8C8E-3040D8024551}" destId="{1E5EDEAD-F218-44C4-9249-344FC8F7339A}" srcOrd="3" destOrd="0" parTransId="{73CF3661-82BE-437D-877B-6A6B58C9DBD4}" sibTransId="{8CF5B837-F88C-48B6-8536-8E7B556D0104}"/>
    <dgm:cxn modelId="{6F76BDEA-11F9-42E9-8C7C-BEE1E69CDC26}" srcId="{452C8E31-223D-4998-9A30-BFDF3DC501C2}" destId="{BCDD0879-7468-429B-ADE7-7FFD46F340D4}" srcOrd="4" destOrd="0" parTransId="{E293C40B-B9A8-4243-8DF9-ABD6F1217C71}" sibTransId="{3B7D0D8F-A953-44EF-960C-0F017B8B7DA6}"/>
    <dgm:cxn modelId="{D3D24C58-634E-40EE-9730-D1996A571A33}" srcId="{E547FE9F-CCCC-4678-9976-CB990D972DDE}" destId="{B138A670-4092-4011-91E6-60A75CFA2E48}" srcOrd="2" destOrd="0" parTransId="{B83C3D0F-1B15-41CA-B33D-8370F78FF2A3}" sibTransId="{F80A7110-FC39-4F56-954A-C1A0A4068372}"/>
    <dgm:cxn modelId="{A5902A0F-0C61-40DF-A767-142B3781E037}" srcId="{E547FE9F-CCCC-4678-9976-CB990D972DDE}" destId="{E1A298F2-8F10-44B9-8769-57607281BFCA}" srcOrd="0" destOrd="0" parTransId="{9AC49690-7386-4287-9314-B79BD7F0E659}" sibTransId="{958BBF53-28C6-4917-91D0-2C886B7F57BA}"/>
    <dgm:cxn modelId="{CF3B9036-B7ED-444C-9EA7-279A12897E09}" srcId="{452C8E31-223D-4998-9A30-BFDF3DC501C2}" destId="{E28AF63D-4B12-45CC-8205-6655F0A04F00}" srcOrd="6" destOrd="0" parTransId="{60D66E3C-5C47-40F2-B187-5E80E6E01EF9}" sibTransId="{B80C3A7C-84A4-4BB1-A0A3-BCFD81AE3888}"/>
    <dgm:cxn modelId="{1651B6DA-97DA-458E-900E-B5A646497CE3}" srcId="{452C8E31-223D-4998-9A30-BFDF3DC501C2}" destId="{202557C6-3E50-404C-AE68-8CBFD40FD098}" srcOrd="2" destOrd="0" parTransId="{F3DEC2B3-D264-4388-8A7D-94E261FBB11E}" sibTransId="{3C6BE188-443A-4668-92F9-CEB9C0BA16F7}"/>
    <dgm:cxn modelId="{3ADE7314-89C2-4930-937A-31E2AB484025}" type="presOf" srcId="{0B98134E-EB76-448B-B6E2-BEC8E61998C5}" destId="{5ED4BD70-2177-4705-AAB8-98ED17EE52AA}" srcOrd="0" destOrd="3" presId="urn:microsoft.com/office/officeart/2005/8/layout/hList1"/>
    <dgm:cxn modelId="{1A4C9281-3C15-4A7E-A644-57217155025B}" srcId="{452C8E31-223D-4998-9A30-BFDF3DC501C2}" destId="{39D6A927-DA9F-4CC3-8FF5-B4C96086AEAB}" srcOrd="3" destOrd="0" parTransId="{AE3AFA06-58A8-42E9-B7E4-76ADF136B3FB}" sibTransId="{E8C21196-F166-4EEF-A626-2E5C39D6DEA0}"/>
    <dgm:cxn modelId="{63E05B13-013E-4D69-8529-F58A295B33E3}" type="presOf" srcId="{B1B6E5B7-C024-4C98-BC84-073DE2E85A74}" destId="{4CC8B8EB-D613-4F23-8273-AF8790FB4127}" srcOrd="0" destOrd="5" presId="urn:microsoft.com/office/officeart/2005/8/layout/hList1"/>
    <dgm:cxn modelId="{BC3EFFDC-66E0-46F3-A91D-B6735986B202}" type="presOf" srcId="{39D6A927-DA9F-4CC3-8FF5-B4C96086AEAB}" destId="{4CC8B8EB-D613-4F23-8273-AF8790FB4127}" srcOrd="0" destOrd="3" presId="urn:microsoft.com/office/officeart/2005/8/layout/hList1"/>
    <dgm:cxn modelId="{D6A56BDF-FA27-4BB4-8E96-2CFE6B9944B5}" srcId="{2FB9AF4E-87F3-4BA5-ABAE-67AB725DF9B0}" destId="{452C8E31-223D-4998-9A30-BFDF3DC501C2}" srcOrd="0" destOrd="0" parTransId="{8B7EA8AE-88B7-4588-8941-07FD84DFBEBB}" sibTransId="{BD422EE5-719A-4AE3-9CEB-56CC700F5A31}"/>
    <dgm:cxn modelId="{57AFF6A4-E2B5-4F83-9456-22AF57F2B033}" srcId="{DDE4E22F-62EC-4687-8C8E-3040D8024551}" destId="{0AC44788-40DC-4694-BD01-1D72E5501A7E}" srcOrd="2" destOrd="0" parTransId="{4B8AAB2C-BB80-4F6E-ADF1-682259FCBFF1}" sibTransId="{7D7F3368-EBCB-445A-A94C-EC5F2245AA28}"/>
    <dgm:cxn modelId="{4835A3D4-AAC7-4314-A7CD-0DBF8EFDD1A2}" srcId="{DDE4E22F-62EC-4687-8C8E-3040D8024551}" destId="{1A6AAA0C-F22A-458D-91AD-45336443D72A}" srcOrd="0" destOrd="0" parTransId="{A721C884-47D2-45F1-A451-0777B15EDAB7}" sibTransId="{2332B45E-0FEC-4889-B000-926C34CDED7A}"/>
    <dgm:cxn modelId="{37ED9CA7-8818-45A3-AEB5-C35DBBE640E0}" type="presOf" srcId="{656E31AB-80B4-494B-85C6-7CF7782DB923}" destId="{4CC8B8EB-D613-4F23-8273-AF8790FB4127}" srcOrd="0" destOrd="1" presId="urn:microsoft.com/office/officeart/2005/8/layout/hList1"/>
    <dgm:cxn modelId="{A0979A1E-E12F-4FB2-A455-F00153FC0F4F}" type="presOf" srcId="{E547FE9F-CCCC-4678-9976-CB990D972DDE}" destId="{10DEF9F3-06A4-4C70-A5C6-4A19DE004143}" srcOrd="0" destOrd="0" presId="urn:microsoft.com/office/officeart/2005/8/layout/hList1"/>
    <dgm:cxn modelId="{CD2D2CC4-5E86-4474-88F2-3E1506785A9D}" type="presOf" srcId="{C436F073-D8E5-43C6-89BF-83758A1DBFF1}" destId="{70FABF00-26FD-409C-B3FB-C8CFC15D90BA}" srcOrd="0" destOrd="4" presId="urn:microsoft.com/office/officeart/2005/8/layout/hList1"/>
    <dgm:cxn modelId="{DEAC7442-F510-46FE-B7F4-6E65D22BA855}" type="presOf" srcId="{1E5EDEAD-F218-44C4-9249-344FC8F7339A}" destId="{70FABF00-26FD-409C-B3FB-C8CFC15D90BA}" srcOrd="0" destOrd="3" presId="urn:microsoft.com/office/officeart/2005/8/layout/hList1"/>
    <dgm:cxn modelId="{EE0F8480-EC60-4329-9D23-9C1455ED87C2}" type="presOf" srcId="{452C8E31-223D-4998-9A30-BFDF3DC501C2}" destId="{E75E0A95-78E9-402D-873B-90155F8650CB}" srcOrd="0" destOrd="0" presId="urn:microsoft.com/office/officeart/2005/8/layout/hList1"/>
    <dgm:cxn modelId="{C98340A5-0C38-4445-98CF-F25616BFFD34}" srcId="{DDE4E22F-62EC-4687-8C8E-3040D8024551}" destId="{C436F073-D8E5-43C6-89BF-83758A1DBFF1}" srcOrd="4" destOrd="0" parTransId="{2004901E-B2BF-4986-9E22-DB48493FD7F2}" sibTransId="{FABBA8E6-4FFC-4866-8C9F-160FB6396E28}"/>
    <dgm:cxn modelId="{30274DA8-3155-43E7-A268-33BD5256819A}" type="presOf" srcId="{0AC44788-40DC-4694-BD01-1D72E5501A7E}" destId="{70FABF00-26FD-409C-B3FB-C8CFC15D90BA}" srcOrd="0" destOrd="2" presId="urn:microsoft.com/office/officeart/2005/8/layout/hList1"/>
    <dgm:cxn modelId="{44FAF29F-56CC-4897-9972-5171E7D47FEA}" srcId="{452C8E31-223D-4998-9A30-BFDF3DC501C2}" destId="{4164CB75-6964-4BD6-88B9-0856F74D8F34}" srcOrd="0" destOrd="0" parTransId="{74431116-D82F-4F06-A1AD-F4BFD609AF2F}" sibTransId="{8DCD7778-0E23-4637-955B-10B26F86D666}"/>
    <dgm:cxn modelId="{B8EC0268-E3A5-4269-9617-E3E86E51F420}" srcId="{452C8E31-223D-4998-9A30-BFDF3DC501C2}" destId="{B1B6E5B7-C024-4C98-BC84-073DE2E85A74}" srcOrd="5" destOrd="0" parTransId="{F478F194-62EF-4319-9B34-050CD1772769}" sibTransId="{E0E045B6-9942-43BE-B2B4-1418B0ED284F}"/>
    <dgm:cxn modelId="{BA884C58-072C-48BB-8B40-5908372D58D9}" type="presOf" srcId="{4164CB75-6964-4BD6-88B9-0856F74D8F34}" destId="{4CC8B8EB-D613-4F23-8273-AF8790FB4127}" srcOrd="0" destOrd="0" presId="urn:microsoft.com/office/officeart/2005/8/layout/hList1"/>
    <dgm:cxn modelId="{B25E3F20-A126-42C0-9FAE-6DD9AF7F34FB}" type="presOf" srcId="{DDE4E22F-62EC-4687-8C8E-3040D8024551}" destId="{4674B32C-DCF8-4141-9F16-57EDD4AC241C}" srcOrd="0" destOrd="0" presId="urn:microsoft.com/office/officeart/2005/8/layout/hList1"/>
    <dgm:cxn modelId="{66D41E40-1936-4299-8EF3-2F8AC3FD94E9}" type="presParOf" srcId="{2006BA30-A7DF-44DE-9A02-1B2472FE98D6}" destId="{5D3100FC-47F7-4CD0-A2AC-588B2B5DF3D9}" srcOrd="0" destOrd="0" presId="urn:microsoft.com/office/officeart/2005/8/layout/hList1"/>
    <dgm:cxn modelId="{F821B841-4D8C-48C3-8E1E-BD45A67A95DB}" type="presParOf" srcId="{5D3100FC-47F7-4CD0-A2AC-588B2B5DF3D9}" destId="{E75E0A95-78E9-402D-873B-90155F8650CB}" srcOrd="0" destOrd="0" presId="urn:microsoft.com/office/officeart/2005/8/layout/hList1"/>
    <dgm:cxn modelId="{83D616E9-A4CC-494B-9903-DC1149774361}" type="presParOf" srcId="{5D3100FC-47F7-4CD0-A2AC-588B2B5DF3D9}" destId="{4CC8B8EB-D613-4F23-8273-AF8790FB4127}" srcOrd="1" destOrd="0" presId="urn:microsoft.com/office/officeart/2005/8/layout/hList1"/>
    <dgm:cxn modelId="{9F823A88-2771-4D45-B05F-FE53EBF730C4}" type="presParOf" srcId="{2006BA30-A7DF-44DE-9A02-1B2472FE98D6}" destId="{EEBDDDF6-E5AE-4EDB-95D5-2DDF56A3C813}" srcOrd="1" destOrd="0" presId="urn:microsoft.com/office/officeart/2005/8/layout/hList1"/>
    <dgm:cxn modelId="{D0FC7329-358F-4D18-9B78-9CE64BC13677}" type="presParOf" srcId="{2006BA30-A7DF-44DE-9A02-1B2472FE98D6}" destId="{D906EC14-AA62-4562-8BE5-5DEC325CB4AF}" srcOrd="2" destOrd="0" presId="urn:microsoft.com/office/officeart/2005/8/layout/hList1"/>
    <dgm:cxn modelId="{8BF8F214-B6C8-439E-975C-34E642544455}" type="presParOf" srcId="{D906EC14-AA62-4562-8BE5-5DEC325CB4AF}" destId="{4674B32C-DCF8-4141-9F16-57EDD4AC241C}" srcOrd="0" destOrd="0" presId="urn:microsoft.com/office/officeart/2005/8/layout/hList1"/>
    <dgm:cxn modelId="{D7C20EC1-8EA0-4E54-BAD3-4D2E1A80B805}" type="presParOf" srcId="{D906EC14-AA62-4562-8BE5-5DEC325CB4AF}" destId="{70FABF00-26FD-409C-B3FB-C8CFC15D90BA}" srcOrd="1" destOrd="0" presId="urn:microsoft.com/office/officeart/2005/8/layout/hList1"/>
    <dgm:cxn modelId="{AB10830D-C9F8-4E50-BBAD-F381FCBFC832}" type="presParOf" srcId="{2006BA30-A7DF-44DE-9A02-1B2472FE98D6}" destId="{29C6C361-EC6A-44E0-9C43-E47308B66B41}" srcOrd="3" destOrd="0" presId="urn:microsoft.com/office/officeart/2005/8/layout/hList1"/>
    <dgm:cxn modelId="{BD5C1AAF-48E5-46EE-83B3-04320221DD3C}" type="presParOf" srcId="{2006BA30-A7DF-44DE-9A02-1B2472FE98D6}" destId="{DC996232-DDCA-4C08-A008-6FDC722E2997}" srcOrd="4" destOrd="0" presId="urn:microsoft.com/office/officeart/2005/8/layout/hList1"/>
    <dgm:cxn modelId="{40E1ACF1-43B4-4A36-BD98-37698D77F5E4}" type="presParOf" srcId="{DC996232-DDCA-4C08-A008-6FDC722E2997}" destId="{10DEF9F3-06A4-4C70-A5C6-4A19DE004143}" srcOrd="0" destOrd="0" presId="urn:microsoft.com/office/officeart/2005/8/layout/hList1"/>
    <dgm:cxn modelId="{080F4BF4-FC17-4F42-BDCA-D2445684BA4C}" type="presParOf" srcId="{DC996232-DDCA-4C08-A008-6FDC722E2997}" destId="{5ED4BD70-2177-4705-AAB8-98ED17EE52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B9AF4E-87F3-4BA5-ABAE-67AB725DF9B0}" type="doc">
      <dgm:prSet loTypeId="urn:microsoft.com/office/officeart/2005/8/layout/hList1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452C8E31-223D-4998-9A30-BFDF3DC501C2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Бағыттары</a:t>
          </a:r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8B7EA8AE-88B7-4588-8941-07FD84DFBEBB}" type="parTrans" cxnId="{D6A56BDF-FA27-4BB4-8E96-2CFE6B9944B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BD422EE5-719A-4AE3-9CEB-56CC700F5A31}" type="sibTrans" cxnId="{D6A56BDF-FA27-4BB4-8E96-2CFE6B9944B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4164CB75-6964-4BD6-88B9-0856F74D8F34}">
      <dgm:prSet phldrT="[Текст]" custT="1"/>
      <dgm:spPr/>
      <dgm:t>
        <a:bodyPr/>
        <a:lstStyle/>
        <a:p>
          <a:pPr>
            <a:spcAft>
              <a:spcPts val="2500"/>
            </a:spcAft>
          </a:pP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дене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тәрбиесі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74431116-D82F-4F06-A1AD-F4BFD609AF2F}" type="parTrans" cxnId="{44FAF29F-56CC-4897-9972-5171E7D47FE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8DCD7778-0E23-4637-955B-10B26F86D666}" type="sibTrans" cxnId="{44FAF29F-56CC-4897-9972-5171E7D47FE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DDE4E22F-62EC-4687-8C8E-3040D8024551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Іске</a:t>
          </a:r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r>
            <a:rPr kumimoji="0" lang="ru-RU" sz="1800" b="1" i="0" u="none" strike="noStrike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асыру</a:t>
          </a:r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r>
            <a:rPr kumimoji="0" lang="ru-RU" sz="1800" b="1" i="0" u="none" strike="noStrike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тетіктері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E19FC559-82CA-4B59-BBDE-D703936966B6}" type="parTrans" cxnId="{7F35F0D4-9F03-47FF-974F-82E326267A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0F90A500-4429-4C17-AA85-51CA1EDF1239}" type="sibTrans" cxnId="{7F35F0D4-9F03-47FF-974F-82E326267A3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1A6AAA0C-F22A-458D-91AD-45336443D72A}">
      <dgm:prSet phldrT="[Текст]" custT="1"/>
      <dgm:spPr/>
      <dgm:t>
        <a:bodyPr/>
        <a:lstStyle/>
        <a:p>
          <a:pPr>
            <a:spcAft>
              <a:spcPts val="1500"/>
            </a:spcAft>
          </a:pP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спортты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қолдау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A721C884-47D2-45F1-A451-0777B15EDAB7}" type="parTrans" cxnId="{4835A3D4-AAC7-4314-A7CD-0DBF8EFDD1A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2332B45E-0FEC-4889-B000-926C34CDED7A}" type="sibTrans" cxnId="{4835A3D4-AAC7-4314-A7CD-0DBF8EFDD1A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E547FE9F-CCCC-4678-9976-CB990D972DDE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Іс-шаралар</a:t>
          </a:r>
          <a:r>
            <a:rPr kumimoji="0" lang="ru-RU" sz="1800" b="1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endParaRPr lang="ru-RU" sz="18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5E6D242E-3DFF-4ADF-AB96-68768EF3D68E}" type="parTrans" cxnId="{748461D0-2071-49FE-A488-EF4805E862C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DC4E7D5F-3BF1-45CC-94CC-728F5C27E758}" type="sibTrans" cxnId="{748461D0-2071-49FE-A488-EF4805E862C6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E1A298F2-8F10-44B9-8769-57607281BFCA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сырттан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сарапшылар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шақырып, тақырыптық дәрістер ұйымдастыру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9AC49690-7386-4287-9314-B79BD7F0E659}" type="parTrans" cxnId="{A5902A0F-0C61-40DF-A767-142B3781E03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958BBF53-28C6-4917-91D0-2C886B7F57BA}" type="sibTrans" cxnId="{A5902A0F-0C61-40DF-A767-142B3781E03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98BDE5AD-0E93-4ECE-99AA-A0A71CEBE11A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дене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тәрбиесінің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клубтық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қағидасы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BDE8706A-BCE3-4EE3-956E-07D9D44C1980}" type="parTrans" cxnId="{22830BA3-F68E-4ACE-87F0-5C7726F54DD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5D033F36-516C-46F3-9F51-B4058014C953}" type="sibTrans" cxnId="{22830BA3-F68E-4ACE-87F0-5C7726F54DD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1E5EDEAD-F218-44C4-9249-344FC8F7339A}">
      <dgm:prSet phldrT="[Текст]" custT="1"/>
      <dgm:spPr/>
      <dgm:t>
        <a:bodyPr/>
        <a:lstStyle/>
        <a:p>
          <a:pPr>
            <a:spcAft>
              <a:spcPts val="1500"/>
            </a:spcAft>
          </a:pP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салауатты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өмір салтының бағдарламалық курсын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дайындау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73CF3661-82BE-437D-877B-6A6B58C9DBD4}" type="parTrans" cxnId="{A845050B-BAAE-40A2-BA87-F5DF6A235EF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8CF5B837-F88C-48B6-8536-8E7B556D0104}" type="sibTrans" cxnId="{A845050B-BAAE-40A2-BA87-F5DF6A235EF5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2924D567-AE51-4DB5-ABED-9F89482C785F}">
      <dgm:prSet phldrT="[Текст]" custT="1"/>
      <dgm:spPr/>
      <dgm:t>
        <a:bodyPr/>
        <a:lstStyle/>
        <a:p>
          <a:pPr>
            <a:spcAft>
              <a:spcPts val="1500"/>
            </a:spcAft>
          </a:pP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алушылар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мен ПОҚ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үшін сервисті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инфрақұрылымдарды дамыту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4AEFA796-452D-4E16-AE94-C91A5A0ACD0F}" type="parTrans" cxnId="{1D979C7C-BE1B-43E2-8DEA-5092B303E1B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8897111F-E864-4C04-BDD9-01E1B22E7550}" type="sibTrans" cxnId="{1D979C7C-BE1B-43E2-8DEA-5092B303E1B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0AC44788-40DC-4694-BD01-1D72E5501A7E}">
      <dgm:prSet phldrT="[Текст]" custT="1"/>
      <dgm:spPr/>
      <dgm:t>
        <a:bodyPr/>
        <a:lstStyle/>
        <a:p>
          <a:pPr>
            <a:spcAft>
              <a:spcPts val="1500"/>
            </a:spcAft>
          </a:pP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дене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шынықтыруға жүйелі түрде дайындау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4B8AAB2C-BB80-4F6E-ADF1-682259FCBFF1}" type="parTrans" cxnId="{57AFF6A4-E2B5-4F83-9456-22AF57F2B0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7D7F3368-EBCB-445A-A94C-EC5F2245AA28}" type="sibTrans" cxnId="{57AFF6A4-E2B5-4F83-9456-22AF57F2B0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B138A670-4092-4011-91E6-60A75CFA2E48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спорттық жарыстар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ұйымдастыру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B83C3D0F-1B15-41CA-B33D-8370F78FF2A3}" type="parTrans" cxnId="{D3D24C58-634E-40EE-9730-D1996A571A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F80A7110-FC39-4F56-954A-C1A0A4068372}" type="sibTrans" cxnId="{D3D24C58-634E-40EE-9730-D1996A571A3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0B98134E-EB76-448B-B6E2-BEC8E61998C5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спортшыларды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ынталандыру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6CF31F46-79EB-47FF-B65C-2CB03D2AA90C}" type="parTrans" cxnId="{07D3DB47-6A3F-4971-8CFB-E946A0AC0D1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68086789-4871-4D53-9E3D-9785C1DAACA5}" type="sibTrans" cxnId="{07D3DB47-6A3F-4971-8CFB-E946A0AC0D10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A4AF0A69-F5A0-4CEF-AE1F-B47E63852997}">
      <dgm:prSet phldrT="[Текст]" custT="1"/>
      <dgm:spPr/>
      <dgm:t>
        <a:bodyPr/>
        <a:lstStyle/>
        <a:p>
          <a:pPr>
            <a:spcAft>
              <a:spcPts val="2500"/>
            </a:spcAft>
          </a:pP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салауатты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тамақтану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E134073C-1EFC-4774-80EB-6C9B6989B07C}" type="sibTrans" cxnId="{36257B1F-AD54-467E-B0F9-667727EC25C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C4D73543-E7B0-4298-8290-AD2D6740908E}" type="parTrans" cxnId="{36257B1F-AD54-467E-B0F9-667727EC25C2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39D6A927-DA9F-4CC3-8FF5-B4C96086AEAB}">
      <dgm:prSet phldrT="[Текст]" custT="1"/>
      <dgm:spPr/>
      <dgm:t>
        <a:bodyPr/>
        <a:lstStyle/>
        <a:p>
          <a:pPr>
            <a:spcAft>
              <a:spcPts val="2500"/>
            </a:spcAft>
          </a:pP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салауатты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әдеттер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мен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дағдыларға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тәрбиелеу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E8C21196-F166-4EEF-A626-2E5C39D6DEA0}" type="sibTrans" cxnId="{1A4C9281-3C15-4A7E-A644-57217155025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AE3AFA06-58A8-42E9-B7E4-76ADF136B3FB}" type="parTrans" cxnId="{1A4C9281-3C15-4A7E-A644-57217155025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C04123D1-6577-4599-BE81-BAD4AD1F9A68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салауатты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өмір салтын</a:t>
          </a:r>
          <a:r>
            <a:rPr lang="ru-RU" sz="14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ақпараттық насихаттау</a:t>
          </a:r>
          <a:endParaRPr lang="ru-RU" sz="14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gm:t>
    </dgm:pt>
    <dgm:pt modelId="{D9CC30D1-6998-43C1-8DE0-2B1F4FDC55EB}" type="parTrans" cxnId="{B6336517-7BAB-483E-A43D-72A630D4AB45}">
      <dgm:prSet/>
      <dgm:spPr/>
      <dgm:t>
        <a:bodyPr/>
        <a:lstStyle/>
        <a:p>
          <a:endParaRPr lang="ru-RU"/>
        </a:p>
      </dgm:t>
    </dgm:pt>
    <dgm:pt modelId="{E757E3B0-D89A-4EA8-BBD0-1CF67D3B378A}" type="sibTrans" cxnId="{B6336517-7BAB-483E-A43D-72A630D4AB45}">
      <dgm:prSet/>
      <dgm:spPr/>
      <dgm:t>
        <a:bodyPr/>
        <a:lstStyle/>
        <a:p>
          <a:endParaRPr lang="ru-RU"/>
        </a:p>
      </dgm:t>
    </dgm:pt>
    <dgm:pt modelId="{2006BA30-A7DF-44DE-9A02-1B2472FE98D6}" type="pres">
      <dgm:prSet presAssocID="{2FB9AF4E-87F3-4BA5-ABAE-67AB725DF9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3100FC-47F7-4CD0-A2AC-588B2B5DF3D9}" type="pres">
      <dgm:prSet presAssocID="{452C8E31-223D-4998-9A30-BFDF3DC501C2}" presName="composite" presStyleCnt="0"/>
      <dgm:spPr/>
    </dgm:pt>
    <dgm:pt modelId="{E75E0A95-78E9-402D-873B-90155F8650CB}" type="pres">
      <dgm:prSet presAssocID="{452C8E31-223D-4998-9A30-BFDF3DC501C2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8B8EB-D613-4F23-8273-AF8790FB4127}" type="pres">
      <dgm:prSet presAssocID="{452C8E31-223D-4998-9A30-BFDF3DC501C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DDDF6-E5AE-4EDB-95D5-2DDF56A3C813}" type="pres">
      <dgm:prSet presAssocID="{BD422EE5-719A-4AE3-9CEB-56CC700F5A31}" presName="space" presStyleCnt="0"/>
      <dgm:spPr/>
    </dgm:pt>
    <dgm:pt modelId="{D906EC14-AA62-4562-8BE5-5DEC325CB4AF}" type="pres">
      <dgm:prSet presAssocID="{DDE4E22F-62EC-4687-8C8E-3040D8024551}" presName="composite" presStyleCnt="0"/>
      <dgm:spPr/>
    </dgm:pt>
    <dgm:pt modelId="{4674B32C-DCF8-4141-9F16-57EDD4AC241C}" type="pres">
      <dgm:prSet presAssocID="{DDE4E22F-62EC-4687-8C8E-3040D8024551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ABF00-26FD-409C-B3FB-C8CFC15D90BA}" type="pres">
      <dgm:prSet presAssocID="{DDE4E22F-62EC-4687-8C8E-3040D802455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6C361-EC6A-44E0-9C43-E47308B66B41}" type="pres">
      <dgm:prSet presAssocID="{0F90A500-4429-4C17-AA85-51CA1EDF1239}" presName="space" presStyleCnt="0"/>
      <dgm:spPr/>
    </dgm:pt>
    <dgm:pt modelId="{DC996232-DDCA-4C08-A008-6FDC722E2997}" type="pres">
      <dgm:prSet presAssocID="{E547FE9F-CCCC-4678-9976-CB990D972DDE}" presName="composite" presStyleCnt="0"/>
      <dgm:spPr/>
    </dgm:pt>
    <dgm:pt modelId="{10DEF9F3-06A4-4C70-A5C6-4A19DE004143}" type="pres">
      <dgm:prSet presAssocID="{E547FE9F-CCCC-4678-9976-CB990D972DDE}" presName="parTx" presStyleLbl="alignNode1" presStyleIdx="2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4BD70-2177-4705-AAB8-98ED17EE52AA}" type="pres">
      <dgm:prSet presAssocID="{E547FE9F-CCCC-4678-9976-CB990D972DD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8461D0-2071-49FE-A488-EF4805E862C6}" srcId="{2FB9AF4E-87F3-4BA5-ABAE-67AB725DF9B0}" destId="{E547FE9F-CCCC-4678-9976-CB990D972DDE}" srcOrd="2" destOrd="0" parTransId="{5E6D242E-3DFF-4ADF-AB96-68768EF3D68E}" sibTransId="{DC4E7D5F-3BF1-45CC-94CC-728F5C27E758}"/>
    <dgm:cxn modelId="{D50A2ED1-2193-46B8-819E-81A310FFD78F}" type="presOf" srcId="{452C8E31-223D-4998-9A30-BFDF3DC501C2}" destId="{E75E0A95-78E9-402D-873B-90155F8650CB}" srcOrd="0" destOrd="0" presId="urn:microsoft.com/office/officeart/2005/8/layout/hList1"/>
    <dgm:cxn modelId="{44FAF29F-56CC-4897-9972-5171E7D47FEA}" srcId="{452C8E31-223D-4998-9A30-BFDF3DC501C2}" destId="{4164CB75-6964-4BD6-88B9-0856F74D8F34}" srcOrd="0" destOrd="0" parTransId="{74431116-D82F-4F06-A1AD-F4BFD609AF2F}" sibTransId="{8DCD7778-0E23-4637-955B-10B26F86D666}"/>
    <dgm:cxn modelId="{7F35F0D4-9F03-47FF-974F-82E326267A39}" srcId="{2FB9AF4E-87F3-4BA5-ABAE-67AB725DF9B0}" destId="{DDE4E22F-62EC-4687-8C8E-3040D8024551}" srcOrd="1" destOrd="0" parTransId="{E19FC559-82CA-4B59-BBDE-D703936966B6}" sibTransId="{0F90A500-4429-4C17-AA85-51CA1EDF1239}"/>
    <dgm:cxn modelId="{A5902A0F-0C61-40DF-A767-142B3781E037}" srcId="{E547FE9F-CCCC-4678-9976-CB990D972DDE}" destId="{E1A298F2-8F10-44B9-8769-57607281BFCA}" srcOrd="0" destOrd="0" parTransId="{9AC49690-7386-4287-9314-B79BD7F0E659}" sibTransId="{958BBF53-28C6-4917-91D0-2C886B7F57BA}"/>
    <dgm:cxn modelId="{10C7DB4C-DA86-458E-BD3D-6718EA5C6A65}" type="presOf" srcId="{0AC44788-40DC-4694-BD01-1D72E5501A7E}" destId="{70FABF00-26FD-409C-B3FB-C8CFC15D90BA}" srcOrd="0" destOrd="2" presId="urn:microsoft.com/office/officeart/2005/8/layout/hList1"/>
    <dgm:cxn modelId="{22830BA3-F68E-4ACE-87F0-5C7726F54DD5}" srcId="{E547FE9F-CCCC-4678-9976-CB990D972DDE}" destId="{98BDE5AD-0E93-4ECE-99AA-A0A71CEBE11A}" srcOrd="1" destOrd="0" parTransId="{BDE8706A-BCE3-4EE3-956E-07D9D44C1980}" sibTransId="{5D033F36-516C-46F3-9F51-B4058014C953}"/>
    <dgm:cxn modelId="{6096C388-DA0B-4622-8872-482E3E338CB8}" type="presOf" srcId="{1A6AAA0C-F22A-458D-91AD-45336443D72A}" destId="{70FABF00-26FD-409C-B3FB-C8CFC15D90BA}" srcOrd="0" destOrd="0" presId="urn:microsoft.com/office/officeart/2005/8/layout/hList1"/>
    <dgm:cxn modelId="{A845050B-BAAE-40A2-BA87-F5DF6A235EF5}" srcId="{DDE4E22F-62EC-4687-8C8E-3040D8024551}" destId="{1E5EDEAD-F218-44C4-9249-344FC8F7339A}" srcOrd="3" destOrd="0" parTransId="{73CF3661-82BE-437D-877B-6A6B58C9DBD4}" sibTransId="{8CF5B837-F88C-48B6-8536-8E7B556D0104}"/>
    <dgm:cxn modelId="{1D979C7C-BE1B-43E2-8DEA-5092B303E1BF}" srcId="{DDE4E22F-62EC-4687-8C8E-3040D8024551}" destId="{2924D567-AE51-4DB5-ABED-9F89482C785F}" srcOrd="1" destOrd="0" parTransId="{4AEFA796-452D-4E16-AE94-C91A5A0ACD0F}" sibTransId="{8897111F-E864-4C04-BDD9-01E1B22E7550}"/>
    <dgm:cxn modelId="{36257B1F-AD54-467E-B0F9-667727EC25C2}" srcId="{452C8E31-223D-4998-9A30-BFDF3DC501C2}" destId="{A4AF0A69-F5A0-4CEF-AE1F-B47E63852997}" srcOrd="2" destOrd="0" parTransId="{C4D73543-E7B0-4298-8290-AD2D6740908E}" sibTransId="{E134073C-1EFC-4774-80EB-6C9B6989B07C}"/>
    <dgm:cxn modelId="{1A4C9281-3C15-4A7E-A644-57217155025B}" srcId="{452C8E31-223D-4998-9A30-BFDF3DC501C2}" destId="{39D6A927-DA9F-4CC3-8FF5-B4C96086AEAB}" srcOrd="1" destOrd="0" parTransId="{AE3AFA06-58A8-42E9-B7E4-76ADF136B3FB}" sibTransId="{E8C21196-F166-4EEF-A626-2E5C39D6DEA0}"/>
    <dgm:cxn modelId="{57AFF6A4-E2B5-4F83-9456-22AF57F2B033}" srcId="{DDE4E22F-62EC-4687-8C8E-3040D8024551}" destId="{0AC44788-40DC-4694-BD01-1D72E5501A7E}" srcOrd="2" destOrd="0" parTransId="{4B8AAB2C-BB80-4F6E-ADF1-682259FCBFF1}" sibTransId="{7D7F3368-EBCB-445A-A94C-EC5F2245AA28}"/>
    <dgm:cxn modelId="{AA4C9582-ED83-4F91-9092-6AA679C1D01A}" type="presOf" srcId="{39D6A927-DA9F-4CC3-8FF5-B4C96086AEAB}" destId="{4CC8B8EB-D613-4F23-8273-AF8790FB4127}" srcOrd="0" destOrd="1" presId="urn:microsoft.com/office/officeart/2005/8/layout/hList1"/>
    <dgm:cxn modelId="{C12D7951-8614-4694-9A01-5FE5F488B158}" type="presOf" srcId="{DDE4E22F-62EC-4687-8C8E-3040D8024551}" destId="{4674B32C-DCF8-4141-9F16-57EDD4AC241C}" srcOrd="0" destOrd="0" presId="urn:microsoft.com/office/officeart/2005/8/layout/hList1"/>
    <dgm:cxn modelId="{9E075B45-B06D-4689-AB6F-D1E1F32AF375}" type="presOf" srcId="{B138A670-4092-4011-91E6-60A75CFA2E48}" destId="{5ED4BD70-2177-4705-AAB8-98ED17EE52AA}" srcOrd="0" destOrd="2" presId="urn:microsoft.com/office/officeart/2005/8/layout/hList1"/>
    <dgm:cxn modelId="{39B6ABE3-42CD-41A9-A4DB-DFCAD37667EE}" type="presOf" srcId="{2FB9AF4E-87F3-4BA5-ABAE-67AB725DF9B0}" destId="{2006BA30-A7DF-44DE-9A02-1B2472FE98D6}" srcOrd="0" destOrd="0" presId="urn:microsoft.com/office/officeart/2005/8/layout/hList1"/>
    <dgm:cxn modelId="{B6336517-7BAB-483E-A43D-72A630D4AB45}" srcId="{E547FE9F-CCCC-4678-9976-CB990D972DDE}" destId="{C04123D1-6577-4599-BE81-BAD4AD1F9A68}" srcOrd="4" destOrd="0" parTransId="{D9CC30D1-6998-43C1-8DE0-2B1F4FDC55EB}" sibTransId="{E757E3B0-D89A-4EA8-BBD0-1CF67D3B378A}"/>
    <dgm:cxn modelId="{D6A56BDF-FA27-4BB4-8E96-2CFE6B9944B5}" srcId="{2FB9AF4E-87F3-4BA5-ABAE-67AB725DF9B0}" destId="{452C8E31-223D-4998-9A30-BFDF3DC501C2}" srcOrd="0" destOrd="0" parTransId="{8B7EA8AE-88B7-4588-8941-07FD84DFBEBB}" sibTransId="{BD422EE5-719A-4AE3-9CEB-56CC700F5A31}"/>
    <dgm:cxn modelId="{9953357F-0E23-4673-B1E3-C1398A20BBCE}" type="presOf" srcId="{1E5EDEAD-F218-44C4-9249-344FC8F7339A}" destId="{70FABF00-26FD-409C-B3FB-C8CFC15D90BA}" srcOrd="0" destOrd="3" presId="urn:microsoft.com/office/officeart/2005/8/layout/hList1"/>
    <dgm:cxn modelId="{AB267ED4-8FD0-4B01-B9CE-A2B69F15FD7D}" type="presOf" srcId="{0B98134E-EB76-448B-B6E2-BEC8E61998C5}" destId="{5ED4BD70-2177-4705-AAB8-98ED17EE52AA}" srcOrd="0" destOrd="3" presId="urn:microsoft.com/office/officeart/2005/8/layout/hList1"/>
    <dgm:cxn modelId="{515DF820-2495-47E5-870F-0C2B37DA5AD7}" type="presOf" srcId="{C04123D1-6577-4599-BE81-BAD4AD1F9A68}" destId="{5ED4BD70-2177-4705-AAB8-98ED17EE52AA}" srcOrd="0" destOrd="4" presId="urn:microsoft.com/office/officeart/2005/8/layout/hList1"/>
    <dgm:cxn modelId="{D3D24C58-634E-40EE-9730-D1996A571A33}" srcId="{E547FE9F-CCCC-4678-9976-CB990D972DDE}" destId="{B138A670-4092-4011-91E6-60A75CFA2E48}" srcOrd="2" destOrd="0" parTransId="{B83C3D0F-1B15-41CA-B33D-8370F78FF2A3}" sibTransId="{F80A7110-FC39-4F56-954A-C1A0A4068372}"/>
    <dgm:cxn modelId="{07D3DB47-6A3F-4971-8CFB-E946A0AC0D10}" srcId="{E547FE9F-CCCC-4678-9976-CB990D972DDE}" destId="{0B98134E-EB76-448B-B6E2-BEC8E61998C5}" srcOrd="3" destOrd="0" parTransId="{6CF31F46-79EB-47FF-B65C-2CB03D2AA90C}" sibTransId="{68086789-4871-4D53-9E3D-9785C1DAACA5}"/>
    <dgm:cxn modelId="{7924CC3F-BB63-4342-B0DF-DBD11B3749F3}" type="presOf" srcId="{A4AF0A69-F5A0-4CEF-AE1F-B47E63852997}" destId="{4CC8B8EB-D613-4F23-8273-AF8790FB4127}" srcOrd="0" destOrd="2" presId="urn:microsoft.com/office/officeart/2005/8/layout/hList1"/>
    <dgm:cxn modelId="{4835A3D4-AAC7-4314-A7CD-0DBF8EFDD1A2}" srcId="{DDE4E22F-62EC-4687-8C8E-3040D8024551}" destId="{1A6AAA0C-F22A-458D-91AD-45336443D72A}" srcOrd="0" destOrd="0" parTransId="{A721C884-47D2-45F1-A451-0777B15EDAB7}" sibTransId="{2332B45E-0FEC-4889-B000-926C34CDED7A}"/>
    <dgm:cxn modelId="{EA891D57-E002-4C5B-9AEF-8246831D8C8E}" type="presOf" srcId="{4164CB75-6964-4BD6-88B9-0856F74D8F34}" destId="{4CC8B8EB-D613-4F23-8273-AF8790FB4127}" srcOrd="0" destOrd="0" presId="urn:microsoft.com/office/officeart/2005/8/layout/hList1"/>
    <dgm:cxn modelId="{CFCCF071-0A04-47B8-8578-05BAF5BC5E1C}" type="presOf" srcId="{98BDE5AD-0E93-4ECE-99AA-A0A71CEBE11A}" destId="{5ED4BD70-2177-4705-AAB8-98ED17EE52AA}" srcOrd="0" destOrd="1" presId="urn:microsoft.com/office/officeart/2005/8/layout/hList1"/>
    <dgm:cxn modelId="{9EBA4E48-62A3-42C1-815C-47C232AF16CC}" type="presOf" srcId="{E1A298F2-8F10-44B9-8769-57607281BFCA}" destId="{5ED4BD70-2177-4705-AAB8-98ED17EE52AA}" srcOrd="0" destOrd="0" presId="urn:microsoft.com/office/officeart/2005/8/layout/hList1"/>
    <dgm:cxn modelId="{AF5F79E5-FBD8-4143-99EB-F75721578566}" type="presOf" srcId="{2924D567-AE51-4DB5-ABED-9F89482C785F}" destId="{70FABF00-26FD-409C-B3FB-C8CFC15D90BA}" srcOrd="0" destOrd="1" presId="urn:microsoft.com/office/officeart/2005/8/layout/hList1"/>
    <dgm:cxn modelId="{946FE728-902D-4548-80B3-D6C651B7B1BD}" type="presOf" srcId="{E547FE9F-CCCC-4678-9976-CB990D972DDE}" destId="{10DEF9F3-06A4-4C70-A5C6-4A19DE004143}" srcOrd="0" destOrd="0" presId="urn:microsoft.com/office/officeart/2005/8/layout/hList1"/>
    <dgm:cxn modelId="{7CA32440-D392-4087-A84D-853F5199D70C}" type="presParOf" srcId="{2006BA30-A7DF-44DE-9A02-1B2472FE98D6}" destId="{5D3100FC-47F7-4CD0-A2AC-588B2B5DF3D9}" srcOrd="0" destOrd="0" presId="urn:microsoft.com/office/officeart/2005/8/layout/hList1"/>
    <dgm:cxn modelId="{39DE3485-518D-4150-9A0A-3AF3593918AB}" type="presParOf" srcId="{5D3100FC-47F7-4CD0-A2AC-588B2B5DF3D9}" destId="{E75E0A95-78E9-402D-873B-90155F8650CB}" srcOrd="0" destOrd="0" presId="urn:microsoft.com/office/officeart/2005/8/layout/hList1"/>
    <dgm:cxn modelId="{6736F704-5AE4-479B-9709-5A7F2061BAD9}" type="presParOf" srcId="{5D3100FC-47F7-4CD0-A2AC-588B2B5DF3D9}" destId="{4CC8B8EB-D613-4F23-8273-AF8790FB4127}" srcOrd="1" destOrd="0" presId="urn:microsoft.com/office/officeart/2005/8/layout/hList1"/>
    <dgm:cxn modelId="{9D60B2B1-1E66-4881-9B5B-134D4ADE5DA2}" type="presParOf" srcId="{2006BA30-A7DF-44DE-9A02-1B2472FE98D6}" destId="{EEBDDDF6-E5AE-4EDB-95D5-2DDF56A3C813}" srcOrd="1" destOrd="0" presId="urn:microsoft.com/office/officeart/2005/8/layout/hList1"/>
    <dgm:cxn modelId="{55568B2C-8980-4EDE-839B-1DDC7F6FB0D5}" type="presParOf" srcId="{2006BA30-A7DF-44DE-9A02-1B2472FE98D6}" destId="{D906EC14-AA62-4562-8BE5-5DEC325CB4AF}" srcOrd="2" destOrd="0" presId="urn:microsoft.com/office/officeart/2005/8/layout/hList1"/>
    <dgm:cxn modelId="{959A5943-E2ED-4557-A206-3E75EEF35F96}" type="presParOf" srcId="{D906EC14-AA62-4562-8BE5-5DEC325CB4AF}" destId="{4674B32C-DCF8-4141-9F16-57EDD4AC241C}" srcOrd="0" destOrd="0" presId="urn:microsoft.com/office/officeart/2005/8/layout/hList1"/>
    <dgm:cxn modelId="{F9DE04C3-8537-4329-ABCA-73ACD80D7A4D}" type="presParOf" srcId="{D906EC14-AA62-4562-8BE5-5DEC325CB4AF}" destId="{70FABF00-26FD-409C-B3FB-C8CFC15D90BA}" srcOrd="1" destOrd="0" presId="urn:microsoft.com/office/officeart/2005/8/layout/hList1"/>
    <dgm:cxn modelId="{D1926C79-4D71-465F-8075-37BA37E05CFC}" type="presParOf" srcId="{2006BA30-A7DF-44DE-9A02-1B2472FE98D6}" destId="{29C6C361-EC6A-44E0-9C43-E47308B66B41}" srcOrd="3" destOrd="0" presId="urn:microsoft.com/office/officeart/2005/8/layout/hList1"/>
    <dgm:cxn modelId="{E7DD0678-DC5D-4BE6-852C-451D67FF6C9A}" type="presParOf" srcId="{2006BA30-A7DF-44DE-9A02-1B2472FE98D6}" destId="{DC996232-DDCA-4C08-A008-6FDC722E2997}" srcOrd="4" destOrd="0" presId="urn:microsoft.com/office/officeart/2005/8/layout/hList1"/>
    <dgm:cxn modelId="{27CC1EAB-3A2B-4D33-8D3C-0C09EC3C0404}" type="presParOf" srcId="{DC996232-DDCA-4C08-A008-6FDC722E2997}" destId="{10DEF9F3-06A4-4C70-A5C6-4A19DE004143}" srcOrd="0" destOrd="0" presId="urn:microsoft.com/office/officeart/2005/8/layout/hList1"/>
    <dgm:cxn modelId="{CF13A6F3-C370-483D-BDA7-48226373F7DA}" type="presParOf" srcId="{DC996232-DDCA-4C08-A008-6FDC722E2997}" destId="{5ED4BD70-2177-4705-AAB8-98ED17EE52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CBDA83-BAFE-43A6-A564-90F1FC991A9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9A4CCB-99A0-4CD4-93FE-B183D1E11E2D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Жәңгір 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хан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атындағы БҚАТУ-дың тәрбие жұмысының тұжырымдамасы 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(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Ғылыми кеңестің шешімі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мамыр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2018 ж.)</a:t>
          </a:r>
          <a:endParaRPr lang="ru-RU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301FEE7-7F44-4F33-8118-79B9B4412EBF}" type="parTrans" cxnId="{352982FB-1A30-4E25-8B43-8F894AAA09C6}">
      <dgm:prSet/>
      <dgm:spPr/>
      <dgm:t>
        <a:bodyPr/>
        <a:lstStyle/>
        <a:p>
          <a:endParaRPr lang="ru-RU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817A88BF-2FFD-4DC0-B193-7F4A13D3FED8}" type="sibTrans" cxnId="{352982FB-1A30-4E25-8B43-8F894AAA09C6}">
      <dgm:prSet/>
      <dgm:spPr>
        <a:noFill/>
      </dgm:spPr>
      <dgm:t>
        <a:bodyPr/>
        <a:lstStyle/>
        <a:p>
          <a:endParaRPr lang="ru-RU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5A4CE97-2546-41CE-80C0-5295F6F08EBA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Жәңгір 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хан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атындағы БҚАТУ-дың экономикалық 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даму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тұжырымдамасы 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(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Ғылыми кеңестің шешімі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қаңтар 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2018 ж.)</a:t>
          </a:r>
          <a:endParaRPr lang="ru-RU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30772322-86AC-4D80-9708-883D091FB149}" type="parTrans" cxnId="{F7C54E2F-741C-4CE2-9617-6587B34D97A9}">
      <dgm:prSet/>
      <dgm:spPr/>
      <dgm:t>
        <a:bodyPr/>
        <a:lstStyle/>
        <a:p>
          <a:endParaRPr lang="ru-RU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F1FF680-D5BB-4A9D-9819-CB95BD3FBC37}" type="sibTrans" cxnId="{F7C54E2F-741C-4CE2-9617-6587B34D97A9}">
      <dgm:prSet/>
      <dgm:spPr>
        <a:noFill/>
      </dgm:spPr>
      <dgm:t>
        <a:bodyPr/>
        <a:lstStyle/>
        <a:p>
          <a:endParaRPr lang="ru-RU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C739D781-468E-41A9-9AFA-EFD02783AC8E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Жәңгір 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хан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атындағы БҚАТУ-дың сандық қамтылу тұжырымдамасы 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(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Ғылыми кеңестің шешімі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ақпан 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2018 ж.)</a:t>
          </a:r>
          <a:endParaRPr lang="ru-RU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492CB9A6-BEDB-448A-8F42-C2999CC73B60}" type="parTrans" cxnId="{2D72B4F8-0BE4-42CB-8A76-9A4B0A2AFC6C}">
      <dgm:prSet/>
      <dgm:spPr/>
      <dgm:t>
        <a:bodyPr/>
        <a:lstStyle/>
        <a:p>
          <a:endParaRPr lang="ru-RU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7B96D8D-C716-433E-B764-1F00738472F2}" type="sibTrans" cxnId="{2D72B4F8-0BE4-42CB-8A76-9A4B0A2AFC6C}">
      <dgm:prSet/>
      <dgm:spPr>
        <a:noFill/>
      </dgm:spPr>
      <dgm:t>
        <a:bodyPr/>
        <a:lstStyle/>
        <a:p>
          <a:endParaRPr lang="ru-RU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951EB27-59B1-4433-9404-6EDFED62DBBE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Жәңгір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хан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атындағы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БҚАТУ-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дың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ережелер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жиынтығы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(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алушының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ар-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ұждан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кодексі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Оқытушының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ар-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ұждан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кодексі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Ішкі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тәртіп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ережесі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</a:t>
          </a:r>
          <a:endParaRPr lang="ru-RU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233E194-2E14-42A9-8175-F6A4193B9D27}" type="parTrans" cxnId="{8FDCAE80-3816-48DE-BFB9-5191C9F5363C}">
      <dgm:prSet/>
      <dgm:spPr/>
      <dgm:t>
        <a:bodyPr/>
        <a:lstStyle/>
        <a:p>
          <a:endParaRPr lang="ru-RU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5C9619B-7167-4927-916D-5C0C9C0FD86F}" type="sibTrans" cxnId="{8FDCAE80-3816-48DE-BFB9-5191C9F5363C}">
      <dgm:prSet/>
      <dgm:spPr/>
      <dgm:t>
        <a:bodyPr/>
        <a:lstStyle/>
        <a:p>
          <a:endParaRPr lang="ru-RU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B12608F-6680-4ABA-9050-7DB19B6A4200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Жәңгір 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хан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атындағы БҚАТУ-дың ақпараттық қамтылу тұжырымдасы 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(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Ғылыми кеңестің шешімі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наурыз</a:t>
          </a:r>
          <a:r>
            <a: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2018 ж.)</a:t>
          </a:r>
          <a:endParaRPr lang="ru-RU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5DCD16D-C920-4747-9E94-42A54EC9801A}" type="parTrans" cxnId="{7606A598-B458-481C-83CD-985E7E24EC7D}">
      <dgm:prSet/>
      <dgm:spPr/>
      <dgm:t>
        <a:bodyPr/>
        <a:lstStyle/>
        <a:p>
          <a:endParaRPr lang="ru-RU"/>
        </a:p>
      </dgm:t>
    </dgm:pt>
    <dgm:pt modelId="{D69531F4-3DE3-4402-BE49-E3126ACE18B6}" type="sibTrans" cxnId="{7606A598-B458-481C-83CD-985E7E24EC7D}">
      <dgm:prSet/>
      <dgm:spPr>
        <a:noFill/>
      </dgm:spPr>
      <dgm:t>
        <a:bodyPr/>
        <a:lstStyle/>
        <a:p>
          <a:endParaRPr lang="ru-RU"/>
        </a:p>
      </dgm:t>
    </dgm:pt>
    <dgm:pt modelId="{B0FC1F60-421C-4AE0-B3A4-9CC427B2CFE5}" type="pres">
      <dgm:prSet presAssocID="{B1CBDA83-BAFE-43A6-A564-90F1FC991A9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551E5-72B4-49B0-B92F-1026216CCE48}" type="pres">
      <dgm:prSet presAssocID="{EA9A4CCB-99A0-4CD4-93FE-B183D1E11E2D}" presName="node" presStyleLbl="node1" presStyleIdx="0" presStyleCnt="5" custScaleX="813219" custLinFactNeighborY="5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9EAE9-669E-4283-A65E-1DE06B27E1FC}" type="pres">
      <dgm:prSet presAssocID="{817A88BF-2FFD-4DC0-B193-7F4A13D3FED8}" presName="sibTrans" presStyleLbl="sibTrans2D1" presStyleIdx="0" presStyleCnt="4" custLinFactNeighborX="-60000" custLinFactNeighborY="2478"/>
      <dgm:spPr/>
      <dgm:t>
        <a:bodyPr/>
        <a:lstStyle/>
        <a:p>
          <a:endParaRPr lang="ru-RU"/>
        </a:p>
      </dgm:t>
    </dgm:pt>
    <dgm:pt modelId="{7FF721F1-1451-4D60-8F76-C3E90B9EB7AA}" type="pres">
      <dgm:prSet presAssocID="{817A88BF-2FFD-4DC0-B193-7F4A13D3FED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07A7582-1AB4-4F53-AA6F-805190B38B41}" type="pres">
      <dgm:prSet presAssocID="{45A4CE97-2546-41CE-80C0-5295F6F08EBA}" presName="node" presStyleLbl="node1" presStyleIdx="1" presStyleCnt="5" custScaleX="813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FA8C-07F0-47AC-B027-5C6D13214E8F}" type="pres">
      <dgm:prSet presAssocID="{AF1FF680-D5BB-4A9D-9819-CB95BD3FBC3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AF9C2C1-7BBD-4A8F-92FC-5383B69F83DF}" type="pres">
      <dgm:prSet presAssocID="{AF1FF680-D5BB-4A9D-9819-CB95BD3FBC3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01274B4-0584-46E2-880C-15CEDBD62595}" type="pres">
      <dgm:prSet presAssocID="{C739D781-468E-41A9-9AFA-EFD02783AC8E}" presName="node" presStyleLbl="node1" presStyleIdx="2" presStyleCnt="5" custScaleX="813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12DFC-E79E-4D0E-AC0C-1F229F41CBFE}" type="pres">
      <dgm:prSet presAssocID="{97B96D8D-C716-433E-B764-1F00738472F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2675C62-5BCC-41AD-B8B9-3C81E913F7E0}" type="pres">
      <dgm:prSet presAssocID="{97B96D8D-C716-433E-B764-1F00738472F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8B4D598-D0AC-4EE9-8E08-7F46F34763EF}" type="pres">
      <dgm:prSet presAssocID="{6B12608F-6680-4ABA-9050-7DB19B6A4200}" presName="node" presStyleLbl="node1" presStyleIdx="3" presStyleCnt="5" custScaleX="806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C373E-81EA-40B4-9EC4-BC133B6832F0}" type="pres">
      <dgm:prSet presAssocID="{D69531F4-3DE3-4402-BE49-E3126ACE18B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9F6F8DE-C078-455C-994F-A319B2C3D212}" type="pres">
      <dgm:prSet presAssocID="{D69531F4-3DE3-4402-BE49-E3126ACE18B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E26B85F-633E-44CA-84D8-43983119A8AF}" type="pres">
      <dgm:prSet presAssocID="{D951EB27-59B1-4433-9404-6EDFED62DBBE}" presName="node" presStyleLbl="node1" presStyleIdx="4" presStyleCnt="5" custScaleX="813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1DC56-E2EB-413C-B6E0-DCF1F6B887A3}" type="presOf" srcId="{AF1FF680-D5BB-4A9D-9819-CB95BD3FBC37}" destId="{5ED7FA8C-07F0-47AC-B027-5C6D13214E8F}" srcOrd="0" destOrd="0" presId="urn:microsoft.com/office/officeart/2005/8/layout/process2"/>
    <dgm:cxn modelId="{0AA9B0EC-DF8D-466B-9404-BFC24BB2CC7A}" type="presOf" srcId="{D69531F4-3DE3-4402-BE49-E3126ACE18B6}" destId="{79F6F8DE-C078-455C-994F-A319B2C3D212}" srcOrd="1" destOrd="0" presId="urn:microsoft.com/office/officeart/2005/8/layout/process2"/>
    <dgm:cxn modelId="{51130C60-1FCE-4540-BE27-0E371E9BD95E}" type="presOf" srcId="{EA9A4CCB-99A0-4CD4-93FE-B183D1E11E2D}" destId="{85F551E5-72B4-49B0-B92F-1026216CCE48}" srcOrd="0" destOrd="0" presId="urn:microsoft.com/office/officeart/2005/8/layout/process2"/>
    <dgm:cxn modelId="{A1DDC785-1FF6-4C0A-BBCF-8E0B8C4A0DAE}" type="presOf" srcId="{97B96D8D-C716-433E-B764-1F00738472F2}" destId="{A6912DFC-E79E-4D0E-AC0C-1F229F41CBFE}" srcOrd="0" destOrd="0" presId="urn:microsoft.com/office/officeart/2005/8/layout/process2"/>
    <dgm:cxn modelId="{7606A598-B458-481C-83CD-985E7E24EC7D}" srcId="{B1CBDA83-BAFE-43A6-A564-90F1FC991A96}" destId="{6B12608F-6680-4ABA-9050-7DB19B6A4200}" srcOrd="3" destOrd="0" parTransId="{A5DCD16D-C920-4747-9E94-42A54EC9801A}" sibTransId="{D69531F4-3DE3-4402-BE49-E3126ACE18B6}"/>
    <dgm:cxn modelId="{E2343B41-44D5-47C8-A455-C2A9AFF1186C}" type="presOf" srcId="{45A4CE97-2546-41CE-80C0-5295F6F08EBA}" destId="{507A7582-1AB4-4F53-AA6F-805190B38B41}" srcOrd="0" destOrd="0" presId="urn:microsoft.com/office/officeart/2005/8/layout/process2"/>
    <dgm:cxn modelId="{1F05D956-314C-441B-95B7-E028568F7FCB}" type="presOf" srcId="{B1CBDA83-BAFE-43A6-A564-90F1FC991A96}" destId="{B0FC1F60-421C-4AE0-B3A4-9CC427B2CFE5}" srcOrd="0" destOrd="0" presId="urn:microsoft.com/office/officeart/2005/8/layout/process2"/>
    <dgm:cxn modelId="{2D72B4F8-0BE4-42CB-8A76-9A4B0A2AFC6C}" srcId="{B1CBDA83-BAFE-43A6-A564-90F1FC991A96}" destId="{C739D781-468E-41A9-9AFA-EFD02783AC8E}" srcOrd="2" destOrd="0" parTransId="{492CB9A6-BEDB-448A-8F42-C2999CC73B60}" sibTransId="{97B96D8D-C716-433E-B764-1F00738472F2}"/>
    <dgm:cxn modelId="{ECB4E1E2-FAA7-4639-A082-A1C9D3FB70C8}" type="presOf" srcId="{D951EB27-59B1-4433-9404-6EDFED62DBBE}" destId="{7E26B85F-633E-44CA-84D8-43983119A8AF}" srcOrd="0" destOrd="0" presId="urn:microsoft.com/office/officeart/2005/8/layout/process2"/>
    <dgm:cxn modelId="{75E36AB6-3C1A-44D7-B94D-82873AE0F80D}" type="presOf" srcId="{97B96D8D-C716-433E-B764-1F00738472F2}" destId="{B2675C62-5BCC-41AD-B8B9-3C81E913F7E0}" srcOrd="1" destOrd="0" presId="urn:microsoft.com/office/officeart/2005/8/layout/process2"/>
    <dgm:cxn modelId="{08CABAD9-E4D5-48F3-8666-EE4DAC03FA33}" type="presOf" srcId="{D69531F4-3DE3-4402-BE49-E3126ACE18B6}" destId="{8A0C373E-81EA-40B4-9EC4-BC133B6832F0}" srcOrd="0" destOrd="0" presId="urn:microsoft.com/office/officeart/2005/8/layout/process2"/>
    <dgm:cxn modelId="{B4ACD90C-4B23-44E2-B31A-141D2C18F1B2}" type="presOf" srcId="{6B12608F-6680-4ABA-9050-7DB19B6A4200}" destId="{68B4D598-D0AC-4EE9-8E08-7F46F34763EF}" srcOrd="0" destOrd="0" presId="urn:microsoft.com/office/officeart/2005/8/layout/process2"/>
    <dgm:cxn modelId="{E3D3C5C0-6F8F-4170-8425-079AC5F8BDD7}" type="presOf" srcId="{AF1FF680-D5BB-4A9D-9819-CB95BD3FBC37}" destId="{BAF9C2C1-7BBD-4A8F-92FC-5383B69F83DF}" srcOrd="1" destOrd="0" presId="urn:microsoft.com/office/officeart/2005/8/layout/process2"/>
    <dgm:cxn modelId="{352982FB-1A30-4E25-8B43-8F894AAA09C6}" srcId="{B1CBDA83-BAFE-43A6-A564-90F1FC991A96}" destId="{EA9A4CCB-99A0-4CD4-93FE-B183D1E11E2D}" srcOrd="0" destOrd="0" parTransId="{C301FEE7-7F44-4F33-8118-79B9B4412EBF}" sibTransId="{817A88BF-2FFD-4DC0-B193-7F4A13D3FED8}"/>
    <dgm:cxn modelId="{C9235A59-30CF-4BC3-997D-403841ABF869}" type="presOf" srcId="{817A88BF-2FFD-4DC0-B193-7F4A13D3FED8}" destId="{7459EAE9-669E-4283-A65E-1DE06B27E1FC}" srcOrd="0" destOrd="0" presId="urn:microsoft.com/office/officeart/2005/8/layout/process2"/>
    <dgm:cxn modelId="{18A9E07D-ABDF-4373-A431-D49F23559025}" type="presOf" srcId="{817A88BF-2FFD-4DC0-B193-7F4A13D3FED8}" destId="{7FF721F1-1451-4D60-8F76-C3E90B9EB7AA}" srcOrd="1" destOrd="0" presId="urn:microsoft.com/office/officeart/2005/8/layout/process2"/>
    <dgm:cxn modelId="{8FDCAE80-3816-48DE-BFB9-5191C9F5363C}" srcId="{B1CBDA83-BAFE-43A6-A564-90F1FC991A96}" destId="{D951EB27-59B1-4433-9404-6EDFED62DBBE}" srcOrd="4" destOrd="0" parTransId="{E233E194-2E14-42A9-8175-F6A4193B9D27}" sibTransId="{15C9619B-7167-4927-916D-5C0C9C0FD86F}"/>
    <dgm:cxn modelId="{F7C54E2F-741C-4CE2-9617-6587B34D97A9}" srcId="{B1CBDA83-BAFE-43A6-A564-90F1FC991A96}" destId="{45A4CE97-2546-41CE-80C0-5295F6F08EBA}" srcOrd="1" destOrd="0" parTransId="{30772322-86AC-4D80-9708-883D091FB149}" sibTransId="{AF1FF680-D5BB-4A9D-9819-CB95BD3FBC37}"/>
    <dgm:cxn modelId="{3A5A8773-AF56-4EB8-A25B-C60491C06073}" type="presOf" srcId="{C739D781-468E-41A9-9AFA-EFD02783AC8E}" destId="{B01274B4-0584-46E2-880C-15CEDBD62595}" srcOrd="0" destOrd="0" presId="urn:microsoft.com/office/officeart/2005/8/layout/process2"/>
    <dgm:cxn modelId="{9A468AD4-87CF-4388-A094-81891D4B3C4A}" type="presParOf" srcId="{B0FC1F60-421C-4AE0-B3A4-9CC427B2CFE5}" destId="{85F551E5-72B4-49B0-B92F-1026216CCE48}" srcOrd="0" destOrd="0" presId="urn:microsoft.com/office/officeart/2005/8/layout/process2"/>
    <dgm:cxn modelId="{0D206266-B688-459F-BD42-18C9B7DEBEDD}" type="presParOf" srcId="{B0FC1F60-421C-4AE0-B3A4-9CC427B2CFE5}" destId="{7459EAE9-669E-4283-A65E-1DE06B27E1FC}" srcOrd="1" destOrd="0" presId="urn:microsoft.com/office/officeart/2005/8/layout/process2"/>
    <dgm:cxn modelId="{B802FE6E-06DD-474C-98A8-C1C367A5F167}" type="presParOf" srcId="{7459EAE9-669E-4283-A65E-1DE06B27E1FC}" destId="{7FF721F1-1451-4D60-8F76-C3E90B9EB7AA}" srcOrd="0" destOrd="0" presId="urn:microsoft.com/office/officeart/2005/8/layout/process2"/>
    <dgm:cxn modelId="{53EEB5FF-2E58-4283-8263-1EE53826329C}" type="presParOf" srcId="{B0FC1F60-421C-4AE0-B3A4-9CC427B2CFE5}" destId="{507A7582-1AB4-4F53-AA6F-805190B38B41}" srcOrd="2" destOrd="0" presId="urn:microsoft.com/office/officeart/2005/8/layout/process2"/>
    <dgm:cxn modelId="{9F183CB2-7C38-43F4-88E5-550926CDE9D9}" type="presParOf" srcId="{B0FC1F60-421C-4AE0-B3A4-9CC427B2CFE5}" destId="{5ED7FA8C-07F0-47AC-B027-5C6D13214E8F}" srcOrd="3" destOrd="0" presId="urn:microsoft.com/office/officeart/2005/8/layout/process2"/>
    <dgm:cxn modelId="{E15706DA-C899-459B-85A1-22964D94851C}" type="presParOf" srcId="{5ED7FA8C-07F0-47AC-B027-5C6D13214E8F}" destId="{BAF9C2C1-7BBD-4A8F-92FC-5383B69F83DF}" srcOrd="0" destOrd="0" presId="urn:microsoft.com/office/officeart/2005/8/layout/process2"/>
    <dgm:cxn modelId="{8817D553-0864-4738-AA5C-A669C3520297}" type="presParOf" srcId="{B0FC1F60-421C-4AE0-B3A4-9CC427B2CFE5}" destId="{B01274B4-0584-46E2-880C-15CEDBD62595}" srcOrd="4" destOrd="0" presId="urn:microsoft.com/office/officeart/2005/8/layout/process2"/>
    <dgm:cxn modelId="{920290E8-26F2-4A30-83F6-635537B6E6B9}" type="presParOf" srcId="{B0FC1F60-421C-4AE0-B3A4-9CC427B2CFE5}" destId="{A6912DFC-E79E-4D0E-AC0C-1F229F41CBFE}" srcOrd="5" destOrd="0" presId="urn:microsoft.com/office/officeart/2005/8/layout/process2"/>
    <dgm:cxn modelId="{5BDBFD0A-85A3-4513-95BC-FAE2F80B8C62}" type="presParOf" srcId="{A6912DFC-E79E-4D0E-AC0C-1F229F41CBFE}" destId="{B2675C62-5BCC-41AD-B8B9-3C81E913F7E0}" srcOrd="0" destOrd="0" presId="urn:microsoft.com/office/officeart/2005/8/layout/process2"/>
    <dgm:cxn modelId="{3158D873-D841-40ED-88C4-90C374EC4360}" type="presParOf" srcId="{B0FC1F60-421C-4AE0-B3A4-9CC427B2CFE5}" destId="{68B4D598-D0AC-4EE9-8E08-7F46F34763EF}" srcOrd="6" destOrd="0" presId="urn:microsoft.com/office/officeart/2005/8/layout/process2"/>
    <dgm:cxn modelId="{F5CD2C21-99FB-453A-843E-237E264E02ED}" type="presParOf" srcId="{B0FC1F60-421C-4AE0-B3A4-9CC427B2CFE5}" destId="{8A0C373E-81EA-40B4-9EC4-BC133B6832F0}" srcOrd="7" destOrd="0" presId="urn:microsoft.com/office/officeart/2005/8/layout/process2"/>
    <dgm:cxn modelId="{B8A7A12C-C7C1-49A9-9D89-2C60FA2B68D9}" type="presParOf" srcId="{8A0C373E-81EA-40B4-9EC4-BC133B6832F0}" destId="{79F6F8DE-C078-455C-994F-A319B2C3D212}" srcOrd="0" destOrd="0" presId="urn:microsoft.com/office/officeart/2005/8/layout/process2"/>
    <dgm:cxn modelId="{44489CC8-522F-4E0D-ABA6-DFC1AE912684}" type="presParOf" srcId="{B0FC1F60-421C-4AE0-B3A4-9CC427B2CFE5}" destId="{7E26B85F-633E-44CA-84D8-43983119A8A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E0A95-78E9-402D-873B-90155F8650CB}">
      <dsp:nvSpPr>
        <dsp:cNvPr id="0" name=""/>
        <dsp:cNvSpPr/>
      </dsp:nvSpPr>
      <dsp:spPr>
        <a:xfrm>
          <a:off x="56" y="10558"/>
          <a:ext cx="5434195" cy="1008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6 </a:t>
          </a:r>
          <a:r>
            <a:rPr kumimoji="0" lang="ru-RU" sz="1800" b="1" i="0" u="none" strike="noStrike" kern="1200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бағыт</a:t>
          </a:r>
          <a:endParaRPr kumimoji="0" lang="ru-RU" sz="1800" b="1" i="0" u="none" strike="noStrike" kern="1200" cap="none" spc="0" normalizeH="0" baseline="0" noProof="0" dirty="0" smtClean="0">
            <a:ln/>
            <a:solidFill>
              <a:schemeClr val="bg1"/>
            </a:solidFill>
            <a:effectLst/>
            <a:uLnTx/>
            <a:uFillTx/>
            <a:latin typeface="PT Sans" panose="020B0503020203020204" pitchFamily="34" charset="-52"/>
            <a:ea typeface="PT Sans" panose="020B0503020203020204" pitchFamily="34" charset="-52"/>
            <a:cs typeface="Times New Roman" pitchFamily="18" charset="0"/>
          </a:endParaRPr>
        </a:p>
      </dsp:txBody>
      <dsp:txXfrm>
        <a:off x="56" y="10558"/>
        <a:ext cx="5434195" cy="1008000"/>
      </dsp:txXfrm>
    </dsp:sp>
    <dsp:sp modelId="{4CC8B8EB-D613-4F23-8273-AF8790FB4127}">
      <dsp:nvSpPr>
        <dsp:cNvPr id="0" name=""/>
        <dsp:cNvSpPr/>
      </dsp:nvSpPr>
      <dsp:spPr>
        <a:xfrm>
          <a:off x="56" y="1018558"/>
          <a:ext cx="5434195" cy="16332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Бәсекеге қабілеттілік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Прагматизм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Ұлттық бірегейлікті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сақтау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Білімнің салтанат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құруы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Қазақстанның революциялық емес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эволюциялық дамуы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Сананың ашықтығы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56" y="1018558"/>
        <a:ext cx="5434195" cy="1633274"/>
      </dsp:txXfrm>
    </dsp:sp>
    <dsp:sp modelId="{4674B32C-DCF8-4141-9F16-57EDD4AC241C}">
      <dsp:nvSpPr>
        <dsp:cNvPr id="0" name=""/>
        <dsp:cNvSpPr/>
      </dsp:nvSpPr>
      <dsp:spPr>
        <a:xfrm>
          <a:off x="6195039" y="10558"/>
          <a:ext cx="5434195" cy="1008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6 </a:t>
          </a:r>
          <a:r>
            <a:rPr lang="ru-RU" sz="18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жоба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6195039" y="10558"/>
        <a:ext cx="5434195" cy="1008000"/>
      </dsp:txXfrm>
    </dsp:sp>
    <dsp:sp modelId="{70FABF00-26FD-409C-B3FB-C8CFC15D90BA}">
      <dsp:nvSpPr>
        <dsp:cNvPr id="0" name=""/>
        <dsp:cNvSpPr/>
      </dsp:nvSpPr>
      <dsp:spPr>
        <a:xfrm>
          <a:off x="6195039" y="1018558"/>
          <a:ext cx="5434195" cy="163327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Латын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әліпбиіне көшу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</a:t>
          </a:r>
          <a:r>
            <a:rPr lang="kk-KZ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ңа гуманитарлық білім. Қазақ тіліндегі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100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жаңа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оқулық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Ту</a:t>
          </a:r>
          <a:r>
            <a:rPr lang="kk-KZ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ған жер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Қазақстанның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рухани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қасиетті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құндылықтары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(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Қазақстанның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киелі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жерлерінің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географиясы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  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</a:t>
          </a:r>
          <a:r>
            <a:rPr lang="en-US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h</a:t>
          </a:r>
          <a:r>
            <a:rPr lang="kk-KZ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андағы заманауи қазақстандық мәдениет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Қазақстанның 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100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жаңа есімі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6195039" y="1018558"/>
        <a:ext cx="5434195" cy="1633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F74EE-A031-41EB-8315-BB1AD7D6A5EA}">
      <dsp:nvSpPr>
        <dsp:cNvPr id="0" name=""/>
        <dsp:cNvSpPr/>
      </dsp:nvSpPr>
      <dsp:spPr>
        <a:xfrm>
          <a:off x="0" y="0"/>
          <a:ext cx="11629292" cy="74918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Шешу</a:t>
          </a:r>
          <a:r>
            <a:rPr lang="ru-RU" sz="3200" b="1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3200" b="1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жолдары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0" y="0"/>
        <a:ext cx="11629292" cy="749186"/>
      </dsp:txXfrm>
    </dsp:sp>
    <dsp:sp modelId="{6FCAD758-C8E9-4FA9-AAA5-4BAE508DF32C}">
      <dsp:nvSpPr>
        <dsp:cNvPr id="0" name=""/>
        <dsp:cNvSpPr/>
      </dsp:nvSpPr>
      <dsp:spPr>
        <a:xfrm>
          <a:off x="5678" y="749186"/>
          <a:ext cx="3872645" cy="157329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Рухани-адамгершілік</a:t>
          </a:r>
          <a:r>
            <a:rPr lang="ru-RU" sz="18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тәрбие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678" y="749186"/>
        <a:ext cx="3872645" cy="1573292"/>
      </dsp:txXfrm>
    </dsp:sp>
    <dsp:sp modelId="{D84151DE-E121-47BF-A74F-723D54C1B7DF}">
      <dsp:nvSpPr>
        <dsp:cNvPr id="0" name=""/>
        <dsp:cNvSpPr/>
      </dsp:nvSpPr>
      <dsp:spPr>
        <a:xfrm>
          <a:off x="3878323" y="749186"/>
          <a:ext cx="3872645" cy="157329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Білімнің салтанат</a:t>
          </a:r>
          <a:r>
            <a:rPr lang="ru-RU" sz="18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құруы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878323" y="749186"/>
        <a:ext cx="3872645" cy="1573292"/>
      </dsp:txXfrm>
    </dsp:sp>
    <dsp:sp modelId="{8776A8CB-8CC5-4FE9-B15F-4FE1F13F2295}">
      <dsp:nvSpPr>
        <dsp:cNvPr id="0" name=""/>
        <dsp:cNvSpPr/>
      </dsp:nvSpPr>
      <dsp:spPr>
        <a:xfrm>
          <a:off x="7750968" y="749186"/>
          <a:ext cx="3872645" cy="157329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Салауатты</a:t>
          </a:r>
          <a:r>
            <a:rPr lang="ru-RU" sz="18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өмір салты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7750968" y="749186"/>
        <a:ext cx="3872645" cy="1573292"/>
      </dsp:txXfrm>
    </dsp:sp>
    <dsp:sp modelId="{3EDD235C-99EF-43EC-B001-342A51D17468}">
      <dsp:nvSpPr>
        <dsp:cNvPr id="0" name=""/>
        <dsp:cNvSpPr/>
      </dsp:nvSpPr>
      <dsp:spPr>
        <a:xfrm>
          <a:off x="0" y="2322478"/>
          <a:ext cx="11629292" cy="174810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19F63-1FEB-4D39-A65D-655DBD810A29}">
      <dsp:nvSpPr>
        <dsp:cNvPr id="0" name=""/>
        <dsp:cNvSpPr/>
      </dsp:nvSpPr>
      <dsp:spPr>
        <a:xfrm>
          <a:off x="-7680350" y="-1179690"/>
          <a:ext cx="9186652" cy="9186652"/>
        </a:xfrm>
        <a:prstGeom prst="blockArc">
          <a:avLst>
            <a:gd name="adj1" fmla="val 18900000"/>
            <a:gd name="adj2" fmla="val 2700000"/>
            <a:gd name="adj3" fmla="val 235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DFC0D-D542-4520-BAA3-0099C4473353}">
      <dsp:nvSpPr>
        <dsp:cNvPr id="0" name=""/>
        <dsp:cNvSpPr/>
      </dsp:nvSpPr>
      <dsp:spPr>
        <a:xfrm>
          <a:off x="807168" y="355150"/>
          <a:ext cx="7262302" cy="138976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6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Рухани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– 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адамгершілік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тәрбие</a:t>
          </a:r>
          <a:endParaRPr lang="ru-RU" sz="1600" b="1" kern="1200" dirty="0" smtClean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Білімнің салтанат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құруы</a:t>
          </a:r>
          <a:endParaRPr lang="ru-RU" sz="1600" b="1" kern="1200" dirty="0" smtClean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Салауатты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kk-KZ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өмір салты</a:t>
          </a:r>
          <a:endParaRPr lang="ru-RU" sz="1600" b="1" kern="1200" dirty="0" smtClean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itchFamily="18" charset="0"/>
          </a:endParaRPr>
        </a:p>
      </dsp:txBody>
      <dsp:txXfrm>
        <a:off x="807168" y="355150"/>
        <a:ext cx="7262302" cy="1389766"/>
      </dsp:txXfrm>
    </dsp:sp>
    <dsp:sp modelId="{A48FE6D0-8F84-4BC3-9329-27D7A3AAFBD2}">
      <dsp:nvSpPr>
        <dsp:cNvPr id="0" name=""/>
        <dsp:cNvSpPr/>
      </dsp:nvSpPr>
      <dsp:spPr>
        <a:xfrm>
          <a:off x="58529" y="301394"/>
          <a:ext cx="1497278" cy="14972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01719-68D4-4EBF-9B40-88BA330A89BA}">
      <dsp:nvSpPr>
        <dsp:cNvPr id="0" name=""/>
        <dsp:cNvSpPr/>
      </dsp:nvSpPr>
      <dsp:spPr>
        <a:xfrm>
          <a:off x="1409333" y="2100614"/>
          <a:ext cx="6660136" cy="105030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6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Саналылық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  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Жауапкершілік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     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Зеректілік</a:t>
          </a:r>
          <a:endParaRPr lang="ru-RU" sz="1600" b="1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1409333" y="2100614"/>
        <a:ext cx="6660136" cy="1050307"/>
      </dsp:txXfrm>
    </dsp:sp>
    <dsp:sp modelId="{932BD9AA-95DC-4FAA-BE6D-E71A2165BA42}">
      <dsp:nvSpPr>
        <dsp:cNvPr id="0" name=""/>
        <dsp:cNvSpPr/>
      </dsp:nvSpPr>
      <dsp:spPr>
        <a:xfrm>
          <a:off x="752891" y="1969326"/>
          <a:ext cx="1312884" cy="1312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60BBC-247A-4DF4-A8E5-6AE87B414281}">
      <dsp:nvSpPr>
        <dsp:cNvPr id="0" name=""/>
        <dsp:cNvSpPr/>
      </dsp:nvSpPr>
      <dsp:spPr>
        <a:xfrm>
          <a:off x="1409333" y="3676348"/>
          <a:ext cx="6660136" cy="105030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6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Клубтар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құру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(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клубтық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қағида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Деңгей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бойынша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(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деңгейлік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 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қағида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</a:t>
          </a:r>
          <a:endParaRPr lang="ru-RU" sz="1600" b="1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1409333" y="3676348"/>
        <a:ext cx="6660136" cy="1050307"/>
      </dsp:txXfrm>
    </dsp:sp>
    <dsp:sp modelId="{2E2CCB67-AEA9-4FB0-8CCB-FDE5B8814D23}">
      <dsp:nvSpPr>
        <dsp:cNvPr id="0" name=""/>
        <dsp:cNvSpPr/>
      </dsp:nvSpPr>
      <dsp:spPr>
        <a:xfrm>
          <a:off x="752891" y="3545060"/>
          <a:ext cx="1312884" cy="1312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0311A-857B-4716-9ADD-9F88500E2751}">
      <dsp:nvSpPr>
        <dsp:cNvPr id="0" name=""/>
        <dsp:cNvSpPr/>
      </dsp:nvSpPr>
      <dsp:spPr>
        <a:xfrm>
          <a:off x="847474" y="5252083"/>
          <a:ext cx="7262302" cy="105030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68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Білікті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кадрлар</a:t>
          </a:r>
          <a:endParaRPr lang="ru-RU" sz="1600" b="1" kern="1200" dirty="0" smtClean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Инфрақұрылым</a:t>
          </a:r>
          <a:endParaRPr lang="ru-RU" sz="1600" b="1" kern="1200" dirty="0" smtClean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беру мен 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тәрбие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 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үдерісінің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ұйымдасқан</a:t>
          </a:r>
          <a:r>
            <a:rPr lang="ru-RU" sz="1600" b="1" kern="1200" dirty="0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жүйесі</a:t>
          </a:r>
          <a:endParaRPr lang="ru-RU" sz="1600" b="1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847474" y="5252083"/>
        <a:ext cx="7262302" cy="1050307"/>
      </dsp:txXfrm>
    </dsp:sp>
    <dsp:sp modelId="{C4E5FD40-7D77-477B-AB10-F0B8114683AE}">
      <dsp:nvSpPr>
        <dsp:cNvPr id="0" name=""/>
        <dsp:cNvSpPr/>
      </dsp:nvSpPr>
      <dsp:spPr>
        <a:xfrm>
          <a:off x="150726" y="5120794"/>
          <a:ext cx="1312884" cy="1312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E0A95-78E9-402D-873B-90155F8650CB}">
      <dsp:nvSpPr>
        <dsp:cNvPr id="0" name=""/>
        <dsp:cNvSpPr/>
      </dsp:nvSpPr>
      <dsp:spPr>
        <a:xfrm>
          <a:off x="3634" y="33984"/>
          <a:ext cx="3543299" cy="86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Бағыттары</a:t>
          </a: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3634" y="33984"/>
        <a:ext cx="3543299" cy="864000"/>
      </dsp:txXfrm>
    </dsp:sp>
    <dsp:sp modelId="{4CC8B8EB-D613-4F23-8273-AF8790FB4127}">
      <dsp:nvSpPr>
        <dsp:cNvPr id="0" name=""/>
        <dsp:cNvSpPr/>
      </dsp:nvSpPr>
      <dsp:spPr>
        <a:xfrm>
          <a:off x="3634" y="897984"/>
          <a:ext cx="3543299" cy="23353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патриоттық тәрбие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еңбек тәрбиесі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толеранттылық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жеке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тұлға мәдениеті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3634" y="897984"/>
        <a:ext cx="3543299" cy="2335394"/>
      </dsp:txXfrm>
    </dsp:sp>
    <dsp:sp modelId="{4674B32C-DCF8-4141-9F16-57EDD4AC241C}">
      <dsp:nvSpPr>
        <dsp:cNvPr id="0" name=""/>
        <dsp:cNvSpPr/>
      </dsp:nvSpPr>
      <dsp:spPr>
        <a:xfrm>
          <a:off x="4042996" y="33984"/>
          <a:ext cx="3543299" cy="864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Іске</a:t>
          </a: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kumimoji="0" lang="ru-RU" sz="1800" b="1" i="0" u="none" strike="noStrike" kern="1200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асыру</a:t>
          </a: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kumimoji="0" lang="ru-RU" sz="1800" b="1" i="0" u="none" strike="noStrike" kern="1200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тетіктері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042996" y="33984"/>
        <a:ext cx="3543299" cy="864000"/>
      </dsp:txXfrm>
    </dsp:sp>
    <dsp:sp modelId="{70FABF00-26FD-409C-B3FB-C8CFC15D90BA}">
      <dsp:nvSpPr>
        <dsp:cNvPr id="0" name=""/>
        <dsp:cNvSpPr/>
      </dsp:nvSpPr>
      <dsp:spPr>
        <a:xfrm>
          <a:off x="4042996" y="897984"/>
          <a:ext cx="3543299" cy="233539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«Рухани жаңғыру» бағдарламалық курсын дайындау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ұлттық салт-дәстүрлерді насихаттау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университет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дәстүрлерін қалыптастыру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«Жаңғыру жолы» университеттік қозғалысын ұйымдастыру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042996" y="897984"/>
        <a:ext cx="3543299" cy="2335394"/>
      </dsp:txXfrm>
    </dsp:sp>
    <dsp:sp modelId="{10DEF9F3-06A4-4C70-A5C6-4A19DE004143}">
      <dsp:nvSpPr>
        <dsp:cNvPr id="0" name=""/>
        <dsp:cNvSpPr/>
      </dsp:nvSpPr>
      <dsp:spPr>
        <a:xfrm>
          <a:off x="8082357" y="33984"/>
          <a:ext cx="3543299" cy="864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Іс-шаралар</a:t>
          </a: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8082357" y="33984"/>
        <a:ext cx="3543299" cy="864000"/>
      </dsp:txXfrm>
    </dsp:sp>
    <dsp:sp modelId="{5ED4BD70-2177-4705-AAB8-98ED17EE52AA}">
      <dsp:nvSpPr>
        <dsp:cNvPr id="0" name=""/>
        <dsp:cNvSpPr/>
      </dsp:nvSpPr>
      <dsp:spPr>
        <a:xfrm>
          <a:off x="8082357" y="897984"/>
          <a:ext cx="3543299" cy="233539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танымал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адамдардың көпшілікке арналған дәрістері 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(</a:t>
          </a:r>
          <a:r>
            <a:rPr lang="en-US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Public lectures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 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мәдени-көпшілік іс-шаралар 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(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театрлар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мұражайлар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ғылыми-танымдық экспедициялар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киелі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жерлерге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экскурсиялар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секциялар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үйірмелер, клубтар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еңбек жасақтары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ақпараттық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қамтамасыз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ету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(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әлеуметтік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желілер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сайт,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көрнекі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үгіт-насихат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жарияланымдар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 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8082357" y="897984"/>
        <a:ext cx="3543299" cy="2335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E0A95-78E9-402D-873B-90155F8650CB}">
      <dsp:nvSpPr>
        <dsp:cNvPr id="0" name=""/>
        <dsp:cNvSpPr/>
      </dsp:nvSpPr>
      <dsp:spPr>
        <a:xfrm>
          <a:off x="3634" y="3646"/>
          <a:ext cx="3543299" cy="126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Бағыттары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3634" y="3646"/>
        <a:ext cx="3543299" cy="1267200"/>
      </dsp:txXfrm>
    </dsp:sp>
    <dsp:sp modelId="{4CC8B8EB-D613-4F23-8273-AF8790FB4127}">
      <dsp:nvSpPr>
        <dsp:cNvPr id="0" name=""/>
        <dsp:cNvSpPr/>
      </dsp:nvSpPr>
      <dsp:spPr>
        <a:xfrm>
          <a:off x="3634" y="1270846"/>
          <a:ext cx="3543299" cy="19928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ғылыми-зерттеу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жұмыстарына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тарту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көптілді білім беруді дамыту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IT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–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білімді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дамыту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3634" y="1270846"/>
        <a:ext cx="3543299" cy="1992869"/>
      </dsp:txXfrm>
    </dsp:sp>
    <dsp:sp modelId="{4674B32C-DCF8-4141-9F16-57EDD4AC241C}">
      <dsp:nvSpPr>
        <dsp:cNvPr id="0" name=""/>
        <dsp:cNvSpPr/>
      </dsp:nvSpPr>
      <dsp:spPr>
        <a:xfrm>
          <a:off x="4042996" y="3646"/>
          <a:ext cx="3543299" cy="126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Іске</a:t>
          </a: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kumimoji="0" lang="ru-RU" sz="1800" b="1" i="0" u="none" strike="noStrike" kern="1200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асыру</a:t>
          </a: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kumimoji="0" lang="ru-RU" sz="1800" b="1" i="0" u="none" strike="noStrike" kern="1200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тетіктері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042996" y="3646"/>
        <a:ext cx="3543299" cy="1267200"/>
      </dsp:txXfrm>
    </dsp:sp>
    <dsp:sp modelId="{70FABF00-26FD-409C-B3FB-C8CFC15D90BA}">
      <dsp:nvSpPr>
        <dsp:cNvPr id="0" name=""/>
        <dsp:cNvSpPr/>
      </dsp:nvSpPr>
      <dsp:spPr>
        <a:xfrm>
          <a:off x="4042996" y="1270846"/>
          <a:ext cx="3543299" cy="199286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7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СҒЗЖ-ны қолдау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7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бизнес-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инкубаторларды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дамыту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7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шетелдік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оқытушылар үшін 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пул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құру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 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700"/>
            </a:spcAft>
            <a:buChar char="••"/>
          </a:pPr>
          <a:r>
            <a:rPr lang="kk-KZ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тілдік және </a:t>
          </a:r>
          <a:r>
            <a:rPr lang="en-US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IT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дайындықтар үшін инфрақұрылымдар құру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7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ЖжЖКО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және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ҚО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оқу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бағдарламаларын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жаңарту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042996" y="1270846"/>
        <a:ext cx="3543299" cy="1992869"/>
      </dsp:txXfrm>
    </dsp:sp>
    <dsp:sp modelId="{10DEF9F3-06A4-4C70-A5C6-4A19DE004143}">
      <dsp:nvSpPr>
        <dsp:cNvPr id="0" name=""/>
        <dsp:cNvSpPr/>
      </dsp:nvSpPr>
      <dsp:spPr>
        <a:xfrm>
          <a:off x="8082357" y="3646"/>
          <a:ext cx="3543299" cy="1267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Іс-шаралар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8082357" y="3646"/>
        <a:ext cx="3543299" cy="1267200"/>
      </dsp:txXfrm>
    </dsp:sp>
    <dsp:sp modelId="{5ED4BD70-2177-4705-AAB8-98ED17EE52AA}">
      <dsp:nvSpPr>
        <dsp:cNvPr id="0" name=""/>
        <dsp:cNvSpPr/>
      </dsp:nvSpPr>
      <dsp:spPr>
        <a:xfrm>
          <a:off x="8082357" y="1270846"/>
          <a:ext cx="3543299" cy="199286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ғылыми үйірмелер, байқаулар, конференциялар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стартаптар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тіл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меңгеруге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қызығушылар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клубы (</a:t>
          </a:r>
          <a:r>
            <a:rPr lang="en-US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English Club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және 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т.б.)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тілдерді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деңгейі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бойынша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оқыту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(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қарапайым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орта,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ілгері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IT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технологияларға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деңгейі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бойынша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оқыту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(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негізгі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сенімді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, </a:t>
          </a:r>
          <a:r>
            <a:rPr lang="ru-RU" sz="1400" kern="1200" dirty="0" err="1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ілгері</a:t>
          </a:r>
          <a:r>
            <a:rPr lang="ru-RU" sz="1400" kern="1200" dirty="0" smtClean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)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8082357" y="1270846"/>
        <a:ext cx="3543299" cy="19928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E0A95-78E9-402D-873B-90155F8650CB}">
      <dsp:nvSpPr>
        <dsp:cNvPr id="0" name=""/>
        <dsp:cNvSpPr/>
      </dsp:nvSpPr>
      <dsp:spPr>
        <a:xfrm>
          <a:off x="3634" y="7108"/>
          <a:ext cx="3543299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Бағыттары</a:t>
          </a: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sp:txBody>
      <dsp:txXfrm>
        <a:off x="3634" y="7108"/>
        <a:ext cx="3543299" cy="547200"/>
      </dsp:txXfrm>
    </dsp:sp>
    <dsp:sp modelId="{4CC8B8EB-D613-4F23-8273-AF8790FB4127}">
      <dsp:nvSpPr>
        <dsp:cNvPr id="0" name=""/>
        <dsp:cNvSpPr/>
      </dsp:nvSpPr>
      <dsp:spPr>
        <a:xfrm>
          <a:off x="3634" y="554308"/>
          <a:ext cx="3543299" cy="20536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25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дене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тәрбиесі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25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салауатты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әдеттер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мен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дағдыларға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тәрбиелеу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25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салауатты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тамақтану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sp:txBody>
      <dsp:txXfrm>
        <a:off x="3634" y="554308"/>
        <a:ext cx="3543299" cy="2053603"/>
      </dsp:txXfrm>
    </dsp:sp>
    <dsp:sp modelId="{4674B32C-DCF8-4141-9F16-57EDD4AC241C}">
      <dsp:nvSpPr>
        <dsp:cNvPr id="0" name=""/>
        <dsp:cNvSpPr/>
      </dsp:nvSpPr>
      <dsp:spPr>
        <a:xfrm>
          <a:off x="4042996" y="7108"/>
          <a:ext cx="3543299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Іске</a:t>
          </a: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r>
            <a:rPr kumimoji="0" lang="ru-RU" sz="1800" b="1" i="0" u="none" strike="noStrike" kern="1200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асыру</a:t>
          </a: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r>
            <a:rPr kumimoji="0" lang="ru-RU" sz="1800" b="1" i="0" u="none" strike="noStrike" kern="1200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тетіктері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sp:txBody>
      <dsp:txXfrm>
        <a:off x="4042996" y="7108"/>
        <a:ext cx="3543299" cy="547200"/>
      </dsp:txXfrm>
    </dsp:sp>
    <dsp:sp modelId="{70FABF00-26FD-409C-B3FB-C8CFC15D90BA}">
      <dsp:nvSpPr>
        <dsp:cNvPr id="0" name=""/>
        <dsp:cNvSpPr/>
      </dsp:nvSpPr>
      <dsp:spPr>
        <a:xfrm>
          <a:off x="4042996" y="554308"/>
          <a:ext cx="3543299" cy="20536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5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спортты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қолдау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5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білім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алушылар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мен ПОҚ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үшін сервисті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инфрақұрылымдарды дамыту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5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дене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шынықтыруға жүйелі түрде дайындау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5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салауатты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өмір салтының бағдарламалық курсын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дайындау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sp:txBody>
      <dsp:txXfrm>
        <a:off x="4042996" y="554308"/>
        <a:ext cx="3543299" cy="2053603"/>
      </dsp:txXfrm>
    </dsp:sp>
    <dsp:sp modelId="{10DEF9F3-06A4-4C70-A5C6-4A19DE004143}">
      <dsp:nvSpPr>
        <dsp:cNvPr id="0" name=""/>
        <dsp:cNvSpPr/>
      </dsp:nvSpPr>
      <dsp:spPr>
        <a:xfrm>
          <a:off x="8082357" y="7108"/>
          <a:ext cx="3543299" cy="547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err="1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Іс-шаралар</a:t>
          </a:r>
          <a:r>
            <a:rPr kumimoji="0" lang="ru-RU" sz="1800" b="1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endParaRPr lang="ru-RU" sz="1800" kern="1200" dirty="0">
            <a:solidFill>
              <a:schemeClr val="bg1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sp:txBody>
      <dsp:txXfrm>
        <a:off x="8082357" y="7108"/>
        <a:ext cx="3543299" cy="547200"/>
      </dsp:txXfrm>
    </dsp:sp>
    <dsp:sp modelId="{5ED4BD70-2177-4705-AAB8-98ED17EE52AA}">
      <dsp:nvSpPr>
        <dsp:cNvPr id="0" name=""/>
        <dsp:cNvSpPr/>
      </dsp:nvSpPr>
      <dsp:spPr>
        <a:xfrm>
          <a:off x="8082357" y="554308"/>
          <a:ext cx="3543299" cy="205360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сырттан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сарапшылар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шақырып, тақырыптық дәрістер ұйымдастыру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дене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тәрбиесінің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клубтық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қағидасы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спорттық жарыстар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ұйымдастыру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спортшыларды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rPr>
            <a:t>ынталандыру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салауатты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өмір салтын</a:t>
          </a:r>
          <a:r>
            <a:rPr lang="ru-RU" sz="1400" kern="1200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rPr>
            <a:t>ақпараттық насихаттау</a:t>
          </a:r>
          <a:endParaRPr lang="ru-RU" sz="1400" kern="1200" dirty="0">
            <a:solidFill>
              <a:srgbClr val="002060"/>
            </a:solidFill>
            <a:latin typeface="PT Sans" panose="020B0503020203020204" pitchFamily="34" charset="-52"/>
            <a:ea typeface="PT Sans" panose="020B0503020203020204" pitchFamily="34" charset="-52"/>
            <a:cs typeface="Times New Roman" panose="02020603050405020304" pitchFamily="18" charset="0"/>
          </a:endParaRPr>
        </a:p>
      </dsp:txBody>
      <dsp:txXfrm>
        <a:off x="8082357" y="554308"/>
        <a:ext cx="3543299" cy="20536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100" cy="498693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100" cy="498693"/>
          </a:xfrm>
          <a:prstGeom prst="rect">
            <a:avLst/>
          </a:prstGeom>
        </p:spPr>
        <p:txBody>
          <a:bodyPr vert="horz" lIns="91407" tIns="45704" rIns="91407" bIns="45704" rtlCol="0"/>
          <a:lstStyle>
            <a:lvl1pPr algn="r">
              <a:defRPr sz="1200"/>
            </a:lvl1pPr>
          </a:lstStyle>
          <a:p>
            <a:fld id="{7DDCBDDB-ABD2-4D88-8023-08383AC95DEE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6638" y="1241425"/>
            <a:ext cx="47323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4" rIns="91407" bIns="4570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07" tIns="45704" rIns="91407" bIns="4570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9"/>
            <a:ext cx="2949100" cy="498691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1" y="9440649"/>
            <a:ext cx="2949100" cy="498691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r">
              <a:defRPr sz="1200"/>
            </a:lvl1pPr>
          </a:lstStyle>
          <a:p>
            <a:fld id="{F15EA9B6-64B9-4585-8876-9FB80ADF20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6638" y="1241425"/>
            <a:ext cx="47323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69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8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6638" y="1241425"/>
            <a:ext cx="47323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EA9B6-64B9-4585-8876-9FB80ADF20D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3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EA9B6-64B9-4585-8876-9FB80ADF20D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7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6638" y="1241425"/>
            <a:ext cx="47323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EA9B6-64B9-4585-8876-9FB80ADF20D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3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6638" y="1241425"/>
            <a:ext cx="47323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EA9B6-64B9-4585-8876-9FB80ADF20D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8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864076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5172457"/>
            <a:ext cx="9144000" cy="208618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789159"/>
            <a:ext cx="9144000" cy="3008266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40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12192000" cy="43097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3" y="6383071"/>
            <a:ext cx="10557375" cy="15268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3" y="4591575"/>
            <a:ext cx="10557375" cy="91225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40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6096001" cy="86407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2446726"/>
            <a:ext cx="4839070" cy="49677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3" y="152008"/>
            <a:ext cx="4857503" cy="1432304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45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2446728"/>
            <a:ext cx="5666812" cy="506748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2446728"/>
            <a:ext cx="4191000" cy="506748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49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2446726"/>
            <a:ext cx="4546406" cy="501756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2446727"/>
            <a:ext cx="5444067" cy="501756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542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6873744"/>
            <a:ext cx="4991926" cy="118594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5509392"/>
            <a:ext cx="4991926" cy="85952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3" y="2104684"/>
            <a:ext cx="4587659" cy="34047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6873744"/>
            <a:ext cx="4919825" cy="118594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5509392"/>
            <a:ext cx="4919824" cy="859529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4" y="2092278"/>
            <a:ext cx="4485363" cy="342021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0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5251720"/>
            <a:ext cx="4528646" cy="29548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7681232"/>
            <a:ext cx="4528646" cy="52530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5252532"/>
            <a:ext cx="4528646" cy="29548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7682341"/>
            <a:ext cx="4528646" cy="52419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2013190"/>
            <a:ext cx="4528646" cy="29548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4442701"/>
            <a:ext cx="4528646" cy="52530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2014003"/>
            <a:ext cx="4528646" cy="29548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4443811"/>
            <a:ext cx="4528646" cy="52419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26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5" y="6870643"/>
            <a:ext cx="3431265" cy="120821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8" y="6410179"/>
            <a:ext cx="3440491" cy="473629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3437258"/>
            <a:ext cx="3165548" cy="27065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6870644"/>
            <a:ext cx="3385930" cy="120821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30" y="6410179"/>
            <a:ext cx="3382387" cy="473629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3437258"/>
            <a:ext cx="3165548" cy="27065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6870643"/>
            <a:ext cx="3369702" cy="1208214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6410179"/>
            <a:ext cx="3366160" cy="473629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3437255"/>
            <a:ext cx="3165548" cy="2706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2325787"/>
            <a:ext cx="10556875" cy="858076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43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80" y="6744001"/>
            <a:ext cx="2094837" cy="51963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81" y="3897020"/>
            <a:ext cx="2094837" cy="26393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3" y="6744002"/>
            <a:ext cx="2094837" cy="51963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4" y="3887256"/>
            <a:ext cx="2094837" cy="26393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6744003"/>
            <a:ext cx="2094724" cy="51963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8" y="3887256"/>
            <a:ext cx="2094837" cy="26393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6744003"/>
            <a:ext cx="2094246" cy="51963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31" y="3887256"/>
            <a:ext cx="2094837" cy="26393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2325787"/>
            <a:ext cx="10556875" cy="102734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518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5" y="6211209"/>
            <a:ext cx="2690419" cy="1681921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5" y="5199181"/>
            <a:ext cx="2690419" cy="5200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5345408"/>
            <a:ext cx="2094837" cy="24415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6211207"/>
            <a:ext cx="2705980" cy="168192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70" y="5240463"/>
            <a:ext cx="2707677" cy="5200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5345408"/>
            <a:ext cx="2094837" cy="24415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5" y="3143109"/>
            <a:ext cx="2690419" cy="161935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5" y="2147851"/>
            <a:ext cx="2690419" cy="5200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90" y="2336464"/>
            <a:ext cx="2094837" cy="23909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3143110"/>
            <a:ext cx="2705980" cy="1619348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70" y="2176876"/>
            <a:ext cx="2707677" cy="52004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3" y="2336463"/>
            <a:ext cx="2094837" cy="2390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045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576940"/>
            <a:ext cx="7089342" cy="51241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9" y="2434307"/>
            <a:ext cx="3077589" cy="456956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52010"/>
            <a:ext cx="10557375" cy="1432304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81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864076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5617855"/>
            <a:ext cx="6804212" cy="208618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3243471"/>
            <a:ext cx="9540982" cy="1732300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514136"/>
            <a:ext cx="4814443" cy="738064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103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864076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71" y="4566891"/>
            <a:ext cx="3323825" cy="3022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862341"/>
            <a:ext cx="2925596" cy="458042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823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80" y="6518218"/>
            <a:ext cx="2094837" cy="1357109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81" y="3671238"/>
            <a:ext cx="2094837" cy="2639398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3" y="6518219"/>
            <a:ext cx="2094837" cy="1357109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4" y="3661474"/>
            <a:ext cx="2094837" cy="2639398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6518220"/>
            <a:ext cx="2094724" cy="1357109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8" y="3661474"/>
            <a:ext cx="2094837" cy="2639398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6518220"/>
            <a:ext cx="2094246" cy="1357109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31" y="3661474"/>
            <a:ext cx="2094837" cy="263939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2325787"/>
            <a:ext cx="10556875" cy="1118336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700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6095478"/>
            <a:ext cx="1440000" cy="135710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959075"/>
            <a:ext cx="1440000" cy="1814334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6095478"/>
            <a:ext cx="1440000" cy="135710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959075"/>
            <a:ext cx="1440000" cy="1814334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6101274"/>
            <a:ext cx="1440000" cy="135710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959075"/>
            <a:ext cx="1440000" cy="1814334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6095478"/>
            <a:ext cx="1440000" cy="135710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959075"/>
            <a:ext cx="1440000" cy="1814334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6095478"/>
            <a:ext cx="1440000" cy="1357109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959075"/>
            <a:ext cx="1440000" cy="1814334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2325787"/>
            <a:ext cx="10556875" cy="102734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731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7024141"/>
            <a:ext cx="4288169" cy="51963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5472485"/>
            <a:ext cx="8181450" cy="143895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746468"/>
            <a:ext cx="1620000" cy="204112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163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61" y="6502207"/>
            <a:ext cx="4288169" cy="51963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5" y="4878144"/>
            <a:ext cx="6655399" cy="148346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7" y="4868568"/>
            <a:ext cx="1569931" cy="197804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2325787"/>
            <a:ext cx="10556875" cy="102734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25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8640763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3" y="3390548"/>
            <a:ext cx="7605067" cy="2620419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241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3122609" y="6692096"/>
            <a:ext cx="2989955" cy="1034499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2610" y="6224212"/>
            <a:ext cx="2750108" cy="567694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6809316" y="5275005"/>
            <a:ext cx="3960000" cy="2721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345240" y="5955381"/>
            <a:ext cx="1620000" cy="2041125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6702811" y="3927840"/>
            <a:ext cx="4650993" cy="1256619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6702812" y="3336211"/>
            <a:ext cx="4066507" cy="567694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354749" y="3306675"/>
            <a:ext cx="2901950" cy="567694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204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5439470"/>
            <a:ext cx="3960000" cy="27215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429379"/>
            <a:ext cx="3960000" cy="2721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8" y="5439470"/>
            <a:ext cx="4650993" cy="2286560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9" y="4847841"/>
            <a:ext cx="4066507" cy="567694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4847748"/>
            <a:ext cx="2901950" cy="567694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81" y="1292910"/>
            <a:ext cx="4650993" cy="2401330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704997"/>
            <a:ext cx="2901950" cy="567694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7" y="704997"/>
            <a:ext cx="4066507" cy="567694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004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5601535"/>
            <a:ext cx="3224994" cy="1987310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5022428"/>
            <a:ext cx="2777732" cy="567694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4922247"/>
            <a:ext cx="1440000" cy="181433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5022428"/>
            <a:ext cx="2901950" cy="567694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5" y="1306848"/>
            <a:ext cx="4650993" cy="2550189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791145"/>
            <a:ext cx="3960000" cy="27215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5" y="715217"/>
            <a:ext cx="4066507" cy="567694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713672"/>
            <a:ext cx="2901950" cy="567694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828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9" y="6357247"/>
            <a:ext cx="5798607" cy="9992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9" y="5003844"/>
            <a:ext cx="5798607" cy="9992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9" y="3650440"/>
            <a:ext cx="5798607" cy="9992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2252672"/>
            <a:ext cx="6420477" cy="84362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52010"/>
            <a:ext cx="6419919" cy="1432304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22" y="-10666"/>
            <a:ext cx="4010373" cy="8663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33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3517"/>
            <a:ext cx="3775198" cy="864428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7012654"/>
            <a:ext cx="6136653" cy="698905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5939298"/>
            <a:ext cx="6136653" cy="698905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4865942"/>
            <a:ext cx="6136653" cy="698905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792586"/>
            <a:ext cx="6136653" cy="698905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719230"/>
            <a:ext cx="6136653" cy="698905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52005"/>
            <a:ext cx="6750786" cy="140333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580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81" y="3"/>
            <a:ext cx="5362223" cy="86407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41" y="4196794"/>
            <a:ext cx="5136205" cy="387980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475493"/>
            <a:ext cx="5136204" cy="185888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78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6432899"/>
            <a:ext cx="4320000" cy="81645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5018503"/>
            <a:ext cx="4320000" cy="81645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3684580"/>
            <a:ext cx="4320000" cy="81645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6432899"/>
            <a:ext cx="4320000" cy="81645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5067500"/>
            <a:ext cx="4320000" cy="81645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3697832"/>
            <a:ext cx="4320000" cy="81645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541993"/>
            <a:ext cx="10530388" cy="84362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8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398450"/>
            <a:ext cx="10557374" cy="84362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7" y="3478308"/>
            <a:ext cx="10556875" cy="459640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3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8820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52008"/>
            <a:ext cx="10557375" cy="143230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41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1" y="1"/>
            <a:ext cx="7341891" cy="86407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6" y="3196429"/>
            <a:ext cx="3678161" cy="491089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688758"/>
            <a:ext cx="3678160" cy="16047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62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2" y="1"/>
            <a:ext cx="4852663" cy="86407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5" y="2446726"/>
            <a:ext cx="5803277" cy="532566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5" y="152008"/>
            <a:ext cx="5803277" cy="1432304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8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460043"/>
            <a:ext cx="1051560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2300203"/>
            <a:ext cx="10515600" cy="5482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199311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chart" Target="../charts/chart5.xml"/><Relationship Id="rId5" Type="http://schemas.openxmlformats.org/officeDocument/2006/relationships/diagramQuickStyle" Target="../diagrams/quickStyle5.xml"/><Relationship Id="rId10" Type="http://schemas.openxmlformats.org/officeDocument/2006/relationships/chart" Target="../charts/chart4.xml"/><Relationship Id="rId4" Type="http://schemas.openxmlformats.org/officeDocument/2006/relationships/diagramLayout" Target="../diagrams/layout5.xml"/><Relationship Id="rId9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Отчет ректора  акимат 2018\Обложка презинтации кка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4" y="-85344"/>
            <a:ext cx="12277343" cy="880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7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УНИВЕРСИТЕТ ҚЫЗМЕТІНІҢ БАҒДАРЛАМАЛЫҚ ҚҰЖАТТАРЫ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61999860"/>
              </p:ext>
            </p:extLst>
          </p:nvPr>
        </p:nvGraphicFramePr>
        <p:xfrm>
          <a:off x="281354" y="1456211"/>
          <a:ext cx="11629292" cy="627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2017-2018 ОҚУ ЖЫЛЫНДА ӨТКІЗІЛГЕН ІС-ШАРАЛАР САНЫ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11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26296276"/>
              </p:ext>
            </p:extLst>
          </p:nvPr>
        </p:nvGraphicFramePr>
        <p:xfrm>
          <a:off x="281354" y="1524320"/>
          <a:ext cx="11629292" cy="662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43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2018-2019 ОҚУ ЖЫЛЫНА ЖОСПАРЛАНҒАН ІС-ШАРАЛАР САНЫ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794163"/>
            <a:ext cx="11629292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67468010"/>
              </p:ext>
            </p:extLst>
          </p:nvPr>
        </p:nvGraphicFramePr>
        <p:xfrm>
          <a:off x="217842" y="1435262"/>
          <a:ext cx="11756316" cy="703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12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9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«РУХАНИ ЖАҢҒЫРУ» БА</a:t>
            </a:r>
            <a:r>
              <a:rPr lang="kk-KZ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ҒДАРЛАМАСЫ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28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17258" y="2168634"/>
            <a:ext cx="4557485" cy="9875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Қоғамдық сананың жаңғыруы</a:t>
            </a:r>
            <a:r>
              <a:rPr lang="ru-RU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</a:p>
        </p:txBody>
      </p:sp>
      <p:cxnSp>
        <p:nvCxnSpPr>
          <p:cNvPr id="37" name="Соединительная линия уступом 36"/>
          <p:cNvCxnSpPr>
            <a:stCxn id="16" idx="1"/>
          </p:cNvCxnSpPr>
          <p:nvPr/>
        </p:nvCxnSpPr>
        <p:spPr>
          <a:xfrm rot="10800000" flipV="1">
            <a:off x="2939143" y="2662392"/>
            <a:ext cx="878114" cy="831277"/>
          </a:xfrm>
          <a:prstGeom prst="bentConnector2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endCxn id="16" idx="3"/>
          </p:cNvCxnSpPr>
          <p:nvPr/>
        </p:nvCxnSpPr>
        <p:spPr>
          <a:xfrm rot="16200000" flipV="1">
            <a:off x="8383649" y="2653488"/>
            <a:ext cx="831277" cy="849086"/>
          </a:xfrm>
          <a:prstGeom prst="bentConnector2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90913174"/>
              </p:ext>
            </p:extLst>
          </p:nvPr>
        </p:nvGraphicFramePr>
        <p:xfrm>
          <a:off x="281354" y="3617301"/>
          <a:ext cx="11629292" cy="266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8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омб 23"/>
          <p:cNvSpPr/>
          <p:nvPr/>
        </p:nvSpPr>
        <p:spPr>
          <a:xfrm>
            <a:off x="227763" y="3657463"/>
            <a:ext cx="11736475" cy="3591064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ҚОҒАМНЫҢ НЕГІЗГІ МӘСЕЛЕЛЕРІ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11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1200" y="2157907"/>
            <a:ext cx="2474687" cy="2999123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тәрбие рөлінің төмендеуі және қазақстандық қоғам өміріне </a:t>
            </a:r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жат </a:t>
            </a:r>
            <a:r>
              <a:rPr lang="ru-RU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рухани</a:t>
            </a:r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құндылықтардың  енуі</a:t>
            </a:r>
            <a:endPara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76172" y="2157906"/>
            <a:ext cx="2474687" cy="2999123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жеке</a:t>
            </a:r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тұлғаның</a:t>
            </a:r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мәдени</a:t>
            </a:r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деңгейі</a:t>
            </a:r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мен сана-</a:t>
            </a:r>
            <a:r>
              <a:rPr lang="ru-RU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сезімінің</a:t>
            </a:r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төмендеуі</a:t>
            </a:r>
            <a:endPara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41144" y="2157906"/>
            <a:ext cx="2474687" cy="2999123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ұлттық мәдениет </a:t>
            </a:r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пен </a:t>
            </a:r>
            <a:r>
              <a:rPr lang="ru-RU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бірегейлікті</a:t>
            </a:r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жоғалтып алу</a:t>
            </a:r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қаупі</a:t>
            </a:r>
            <a:endPara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06115" y="2157905"/>
            <a:ext cx="2474687" cy="2999123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жан-жақты білімділіктің   жоқтығы</a:t>
            </a:r>
            <a:endParaRPr lang="ru-RU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7442662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Заманауи</a:t>
            </a:r>
            <a:r>
              <a:rPr lang="ru-RU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қоғамның рухани-адамгершілік</a:t>
            </a:r>
            <a:r>
              <a:rPr lang="ru-RU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құндылықтарының дағдарысы</a:t>
            </a:r>
            <a:endParaRPr lang="ru-RU" b="1" dirty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МИССИЯ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354" y="1705717"/>
            <a:ext cx="116292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	</a:t>
            </a:r>
            <a:r>
              <a:rPr lang="ru-RU" sz="2400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</a:rPr>
              <a:t>Өзінің тарихын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тілін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мәдениетін білетін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сондай-ақ заманына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лайық, шет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тілдерін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меңгерген, озық әрі жаһандық көзқарасы </a:t>
            </a:r>
            <a:r>
              <a:rPr lang="ru-RU" sz="2400" dirty="0" smtClean="0">
                <a:solidFill>
                  <a:srgbClr val="002060"/>
                </a:solidFill>
              </a:rPr>
              <a:t>бар </a:t>
            </a:r>
            <a:r>
              <a:rPr lang="ru-RU" sz="2400" dirty="0" err="1" smtClean="0">
                <a:solidFill>
                  <a:srgbClr val="002060"/>
                </a:solidFill>
              </a:rPr>
              <a:t>қазақстандық біздің қоғамымыздың идеалына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айналуға тиіс</a:t>
            </a:r>
            <a:r>
              <a:rPr lang="ru-RU" sz="2400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»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	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									 Н.Ә. Назарбаев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10290" y="5088863"/>
            <a:ext cx="2055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Пути решения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2799" y="5742220"/>
            <a:ext cx="3280231" cy="1536137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Духовно-нравственное воспитание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63143" y="5742219"/>
            <a:ext cx="3280231" cy="1536137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Культ знания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13485" y="5742219"/>
            <a:ext cx="3280231" cy="1536137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Здоровый образ жизни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69375831"/>
              </p:ext>
            </p:extLst>
          </p:nvPr>
        </p:nvGraphicFramePr>
        <p:xfrm>
          <a:off x="281354" y="5088867"/>
          <a:ext cx="11629292" cy="2497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ІСКЕ АСЫРУ </a:t>
            </a:r>
            <a:r>
              <a:rPr lang="kk-KZ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ТЕТІКТЕРІ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89002952"/>
              </p:ext>
            </p:extLst>
          </p:nvPr>
        </p:nvGraphicFramePr>
        <p:xfrm>
          <a:off x="3106057" y="1367380"/>
          <a:ext cx="8128000" cy="6827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254" y="2126098"/>
            <a:ext cx="2316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Идеология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2991" y="3717202"/>
            <a:ext cx="1803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Әсер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ету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4027" y="5308306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Қағидалары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8301" y="6899410"/>
            <a:ext cx="2099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Шарттары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РУХАНИ-АДАМГЕРШІЛІК ТӘРБИЕ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21579190"/>
              </p:ext>
            </p:extLst>
          </p:nvPr>
        </p:nvGraphicFramePr>
        <p:xfrm>
          <a:off x="281354" y="1395907"/>
          <a:ext cx="11629292" cy="32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352831" y="4975438"/>
            <a:ext cx="31658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2020 </a:t>
            </a:r>
            <a:r>
              <a:rPr lang="ru-RU" sz="1600" b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жылға</a:t>
            </a:r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күтілетін</a:t>
            </a:r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нәтижелер</a:t>
            </a:r>
            <a:endParaRPr lang="ru-RU" sz="1600" b="1" dirty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93366768"/>
              </p:ext>
            </p:extLst>
          </p:nvPr>
        </p:nvGraphicFramePr>
        <p:xfrm>
          <a:off x="960734" y="5230178"/>
          <a:ext cx="10270532" cy="32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БІЛІМНІҢ САЛТАНАТ ҚҰРУЫ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4376947"/>
              </p:ext>
            </p:extLst>
          </p:nvPr>
        </p:nvGraphicFramePr>
        <p:xfrm>
          <a:off x="281354" y="1178055"/>
          <a:ext cx="11629292" cy="32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52831" y="4584516"/>
            <a:ext cx="31658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2020 </a:t>
            </a:r>
            <a:r>
              <a:rPr lang="ru-RU" sz="1600" b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жылға</a:t>
            </a:r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күтілетін</a:t>
            </a:r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нәтижелер</a:t>
            </a:r>
            <a:endParaRPr lang="ru-RU" sz="1600" b="1" dirty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99637328"/>
              </p:ext>
            </p:extLst>
          </p:nvPr>
        </p:nvGraphicFramePr>
        <p:xfrm>
          <a:off x="281355" y="5000964"/>
          <a:ext cx="4305321" cy="341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81873799"/>
              </p:ext>
            </p:extLst>
          </p:nvPr>
        </p:nvGraphicFramePr>
        <p:xfrm>
          <a:off x="7590684" y="4972928"/>
          <a:ext cx="2177143" cy="281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06330220"/>
              </p:ext>
            </p:extLst>
          </p:nvPr>
        </p:nvGraphicFramePr>
        <p:xfrm>
          <a:off x="4586679" y="4972928"/>
          <a:ext cx="2853731" cy="302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91292" y="7982973"/>
            <a:ext cx="2360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Деңгейі бойынша ІТ - білім алған білім алушылар үлесі 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7233" y="7765725"/>
            <a:ext cx="20735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ІТ-</a:t>
            </a:r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технологиясы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бойынша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қосымша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курстан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өткен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ПОҚ </a:t>
            </a:r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үлесі</a:t>
            </a:r>
            <a:endParaRPr lang="ru-RU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40125719"/>
              </p:ext>
            </p:extLst>
          </p:nvPr>
        </p:nvGraphicFramePr>
        <p:xfrm>
          <a:off x="9800657" y="5005981"/>
          <a:ext cx="2177143" cy="281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730597" y="7798775"/>
            <a:ext cx="20735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Бизнес </a:t>
            </a:r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мектепте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білім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алушылар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саны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САЛАУАТТЫ ӨМІР САЛТЫ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55594710"/>
              </p:ext>
            </p:extLst>
          </p:nvPr>
        </p:nvGraphicFramePr>
        <p:xfrm>
          <a:off x="281354" y="1178054"/>
          <a:ext cx="11629292" cy="261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52831" y="3912914"/>
            <a:ext cx="3165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2020 </a:t>
            </a:r>
            <a:r>
              <a:rPr lang="ru-RU" sz="1600" b="1" dirty="0" err="1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жылға</a:t>
            </a:r>
            <a:r>
              <a:rPr lang="ru-RU" sz="1600" b="1" dirty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күтілетін</a:t>
            </a:r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нәтижелер</a:t>
            </a:r>
            <a:endParaRPr lang="ru-RU" sz="1600" b="1" dirty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60328938"/>
              </p:ext>
            </p:extLst>
          </p:nvPr>
        </p:nvGraphicFramePr>
        <p:xfrm>
          <a:off x="2777801" y="4459319"/>
          <a:ext cx="3085353" cy="392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82551989"/>
              </p:ext>
            </p:extLst>
          </p:nvPr>
        </p:nvGraphicFramePr>
        <p:xfrm>
          <a:off x="6179835" y="4459318"/>
          <a:ext cx="3085353" cy="392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192000" cy="864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itchFamily="18" charset="0"/>
              </a:rPr>
              <a:t>ҰЙЫМДАСТЫРУ ҚҰРЫЛЫМЫ</a:t>
            </a:r>
            <a:endParaRPr lang="ru-RU" sz="2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itchFamily="18" charset="0"/>
            </a:endParaRPr>
          </a:p>
        </p:txBody>
      </p:sp>
      <p:sp>
        <p:nvSpPr>
          <p:cNvPr id="3" name="Прямоугольник  2"/>
          <p:cNvSpPr/>
          <p:nvPr/>
        </p:nvSpPr>
        <p:spPr>
          <a:xfrm flipV="1">
            <a:off x="281354" y="1000611"/>
            <a:ext cx="11629292" cy="576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5868" y="8017740"/>
            <a:ext cx="694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9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97" y="766462"/>
            <a:ext cx="10692406" cy="755905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221128" y="5770371"/>
            <a:ext cx="950239" cy="57585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8028535" y="5850350"/>
            <a:ext cx="997752" cy="495874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099699" y="1950026"/>
            <a:ext cx="0" cy="32953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68123" y="4288821"/>
            <a:ext cx="294633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8440294" y="4438394"/>
            <a:ext cx="324348" cy="504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3543512" y="4437639"/>
            <a:ext cx="305473" cy="75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440294" y="4286910"/>
            <a:ext cx="315902" cy="191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" id="{F44AECE5-9CAC-463C-9761-4D3C09ABCB2B}" vid="{1D762875-F36A-44B7-A302-EF5578A2AEA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943</TotalTime>
  <Words>572</Words>
  <Application>Microsoft Office PowerPoint</Application>
  <PresentationFormat>Произвольный</PresentationFormat>
  <Paragraphs>147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Введите название курса</dc:title>
  <dc:creator>Пользователь Windows</dc:creator>
  <cp:lastModifiedBy>user</cp:lastModifiedBy>
  <cp:revision>105</cp:revision>
  <cp:lastPrinted>2018-06-09T02:43:39Z</cp:lastPrinted>
  <dcterms:created xsi:type="dcterms:W3CDTF">2018-06-07T13:55:13Z</dcterms:created>
  <dcterms:modified xsi:type="dcterms:W3CDTF">2018-06-12T10:35:20Z</dcterms:modified>
</cp:coreProperties>
</file>