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30"/>
  </p:notesMasterIdLst>
  <p:sldIdLst>
    <p:sldId id="256" r:id="rId2"/>
    <p:sldId id="278" r:id="rId3"/>
    <p:sldId id="257" r:id="rId4"/>
    <p:sldId id="258" r:id="rId5"/>
    <p:sldId id="259" r:id="rId6"/>
    <p:sldId id="280" r:id="rId7"/>
    <p:sldId id="281" r:id="rId8"/>
    <p:sldId id="286" r:id="rId9"/>
    <p:sldId id="283" r:id="rId10"/>
    <p:sldId id="285" r:id="rId11"/>
    <p:sldId id="260" r:id="rId12"/>
    <p:sldId id="261" r:id="rId13"/>
    <p:sldId id="262" r:id="rId14"/>
    <p:sldId id="288" r:id="rId15"/>
    <p:sldId id="263" r:id="rId16"/>
    <p:sldId id="264" r:id="rId17"/>
    <p:sldId id="265" r:id="rId18"/>
    <p:sldId id="266" r:id="rId19"/>
    <p:sldId id="267" r:id="rId20"/>
    <p:sldId id="268" r:id="rId21"/>
    <p:sldId id="269" r:id="rId22"/>
    <p:sldId id="270" r:id="rId23"/>
    <p:sldId id="271" r:id="rId24"/>
    <p:sldId id="272" r:id="rId25"/>
    <p:sldId id="273" r:id="rId26"/>
    <p:sldId id="274" r:id="rId27"/>
    <p:sldId id="275" r:id="rId28"/>
    <p:sldId id="276" r:id="rId2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122" d="100"/>
          <a:sy n="122" d="100"/>
        </p:scale>
        <p:origin x="-96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0C0308F-00FA-4BDA-9309-828DB197CBED}" type="doc">
      <dgm:prSet loTypeId="urn:microsoft.com/office/officeart/2005/8/layout/targe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1F27596-810D-4BCA-94F9-CCDD56464EB9}">
      <dgm:prSet phldrT="[Текст]" custT="1"/>
      <dgm:spPr/>
      <dgm:t>
        <a:bodyPr/>
        <a:lstStyle/>
        <a:p>
          <a:r>
            <a:rPr lang="ru-RU" altLang="ru-RU" sz="1800" b="1" dirty="0" smtClean="0">
              <a:solidFill>
                <a:srgbClr val="666666"/>
              </a:solidFill>
              <a:cs typeface="Times New Roman" pitchFamily="18" charset="0"/>
            </a:rPr>
            <a:t>Подготовка конкурентоспособных специалистов</a:t>
          </a:r>
          <a:endParaRPr lang="ru-RU" sz="1800" b="1" dirty="0"/>
        </a:p>
      </dgm:t>
    </dgm:pt>
    <dgm:pt modelId="{04F778DB-927D-49D2-9969-BC31118CFCA0}" type="parTrans" cxnId="{B4E1E4ED-E5AC-46E1-8CCD-928702C8AFDA}">
      <dgm:prSet/>
      <dgm:spPr/>
      <dgm:t>
        <a:bodyPr/>
        <a:lstStyle/>
        <a:p>
          <a:endParaRPr lang="ru-RU"/>
        </a:p>
      </dgm:t>
    </dgm:pt>
    <dgm:pt modelId="{952E2050-CB99-46D8-B5DF-62EF6C09965C}" type="sibTrans" cxnId="{B4E1E4ED-E5AC-46E1-8CCD-928702C8AFDA}">
      <dgm:prSet/>
      <dgm:spPr/>
      <dgm:t>
        <a:bodyPr/>
        <a:lstStyle/>
        <a:p>
          <a:endParaRPr lang="ru-RU"/>
        </a:p>
      </dgm:t>
    </dgm:pt>
    <dgm:pt modelId="{F9736F92-4473-4F4C-A1BE-F5F00733747B}">
      <dgm:prSet phldrT="[Текст]" custT="1"/>
      <dgm:spPr/>
      <dgm:t>
        <a:bodyPr/>
        <a:lstStyle/>
        <a:p>
          <a:r>
            <a:rPr lang="ru-RU" altLang="ru-RU" sz="1600" b="1" dirty="0" smtClean="0">
              <a:solidFill>
                <a:srgbClr val="666666"/>
              </a:solidFill>
              <a:cs typeface="Times New Roman" pitchFamily="18" charset="0"/>
            </a:rPr>
            <a:t>Формирование </a:t>
          </a:r>
          <a:r>
            <a:rPr lang="ru-RU" altLang="ru-RU" sz="1600" b="1" dirty="0" err="1" smtClean="0">
              <a:solidFill>
                <a:srgbClr val="666666"/>
              </a:solidFill>
              <a:cs typeface="Times New Roman" pitchFamily="18" charset="0"/>
            </a:rPr>
            <a:t>КазНУ</a:t>
          </a:r>
          <a:r>
            <a:rPr lang="ru-RU" altLang="ru-RU" sz="1600" b="1" dirty="0" smtClean="0">
              <a:solidFill>
                <a:srgbClr val="666666"/>
              </a:solidFill>
              <a:cs typeface="Times New Roman" pitchFamily="18" charset="0"/>
            </a:rPr>
            <a:t> как современного исследовательского </a:t>
          </a:r>
        </a:p>
        <a:p>
          <a:r>
            <a:rPr lang="ru-RU" altLang="ru-RU" sz="1600" b="1" dirty="0" smtClean="0">
              <a:solidFill>
                <a:srgbClr val="666666"/>
              </a:solidFill>
              <a:cs typeface="Times New Roman" pitchFamily="18" charset="0"/>
            </a:rPr>
            <a:t>вуза, основанного на тесной интеграции науки, образования </a:t>
          </a:r>
        </a:p>
        <a:p>
          <a:r>
            <a:rPr lang="ru-RU" altLang="ru-RU" sz="1600" b="1" dirty="0" smtClean="0">
              <a:solidFill>
                <a:srgbClr val="666666"/>
              </a:solidFill>
              <a:cs typeface="Times New Roman" pitchFamily="18" charset="0"/>
            </a:rPr>
            <a:t>и бизнеса</a:t>
          </a:r>
          <a:endParaRPr lang="ru-RU" sz="1600" b="1" dirty="0"/>
        </a:p>
      </dgm:t>
    </dgm:pt>
    <dgm:pt modelId="{518464C4-CF0D-4BFE-B79D-D39312243F87}" type="parTrans" cxnId="{7787855D-BBE3-4D84-8D77-76300AF72A03}">
      <dgm:prSet/>
      <dgm:spPr/>
      <dgm:t>
        <a:bodyPr/>
        <a:lstStyle/>
        <a:p>
          <a:endParaRPr lang="ru-RU"/>
        </a:p>
      </dgm:t>
    </dgm:pt>
    <dgm:pt modelId="{8482FBCD-E4C8-4CB0-89AF-49DF58841BB2}" type="sibTrans" cxnId="{7787855D-BBE3-4D84-8D77-76300AF72A03}">
      <dgm:prSet/>
      <dgm:spPr/>
      <dgm:t>
        <a:bodyPr/>
        <a:lstStyle/>
        <a:p>
          <a:endParaRPr lang="ru-RU"/>
        </a:p>
      </dgm:t>
    </dgm:pt>
    <dgm:pt modelId="{BE2AECE9-367C-493C-89A7-F1D4852D6296}">
      <dgm:prSet phldrT="[Текст]" custT="1"/>
      <dgm:spPr/>
      <dgm:t>
        <a:bodyPr/>
        <a:lstStyle/>
        <a:p>
          <a:r>
            <a:rPr lang="ru-RU" altLang="ru-RU" sz="1800" b="1" dirty="0" smtClean="0">
              <a:solidFill>
                <a:srgbClr val="666666"/>
              </a:solidFill>
              <a:cs typeface="Times New Roman" pitchFamily="18" charset="0"/>
            </a:rPr>
            <a:t>Повышение уровня воспитательной и социальной работы</a:t>
          </a:r>
          <a:endParaRPr lang="ru-RU" sz="1800" dirty="0"/>
        </a:p>
      </dgm:t>
    </dgm:pt>
    <dgm:pt modelId="{D884983E-D576-4BCC-A8FB-8DBBA366A228}" type="parTrans" cxnId="{8D814750-2445-45E1-B59D-EBA4177E617C}">
      <dgm:prSet/>
      <dgm:spPr/>
      <dgm:t>
        <a:bodyPr/>
        <a:lstStyle/>
        <a:p>
          <a:endParaRPr lang="ru-RU"/>
        </a:p>
      </dgm:t>
    </dgm:pt>
    <dgm:pt modelId="{CD312B87-F13E-453C-8B8C-20E4C702019E}" type="sibTrans" cxnId="{8D814750-2445-45E1-B59D-EBA4177E617C}">
      <dgm:prSet/>
      <dgm:spPr/>
      <dgm:t>
        <a:bodyPr/>
        <a:lstStyle/>
        <a:p>
          <a:endParaRPr lang="ru-RU"/>
        </a:p>
      </dgm:t>
    </dgm:pt>
    <dgm:pt modelId="{EF3AD43D-E9A5-480E-BA12-E396879B0467}">
      <dgm:prSet phldrT="[Текст]" custT="1"/>
      <dgm:spPr/>
      <dgm:t>
        <a:bodyPr/>
        <a:lstStyle/>
        <a:p>
          <a:r>
            <a:rPr lang="ru-RU" altLang="ru-RU" sz="1800" b="1" dirty="0" smtClean="0">
              <a:solidFill>
                <a:srgbClr val="666666"/>
              </a:solidFill>
              <a:cs typeface="Times New Roman" pitchFamily="18" charset="0"/>
            </a:rPr>
            <a:t>Развитие инфраструктуры и внедрение новейших</a:t>
          </a:r>
        </a:p>
        <a:p>
          <a:r>
            <a:rPr lang="ru-RU" altLang="ru-RU" sz="1800" b="1" dirty="0" smtClean="0">
              <a:solidFill>
                <a:srgbClr val="666666"/>
              </a:solidFill>
              <a:cs typeface="Times New Roman" pitchFamily="18" charset="0"/>
            </a:rPr>
            <a:t>информационных технологий</a:t>
          </a:r>
          <a:endParaRPr lang="ru-RU" sz="1800" b="1" dirty="0"/>
        </a:p>
      </dgm:t>
    </dgm:pt>
    <dgm:pt modelId="{BE36E552-44A8-4444-90DC-E2A7D5814AAB}" type="parTrans" cxnId="{B9AB7E46-703B-42A7-827F-D84E50FD8DFA}">
      <dgm:prSet/>
      <dgm:spPr/>
      <dgm:t>
        <a:bodyPr/>
        <a:lstStyle/>
        <a:p>
          <a:endParaRPr lang="ru-RU"/>
        </a:p>
      </dgm:t>
    </dgm:pt>
    <dgm:pt modelId="{49ADA8EB-015C-4B26-8B21-3BED1192B6DD}" type="sibTrans" cxnId="{B9AB7E46-703B-42A7-827F-D84E50FD8DFA}">
      <dgm:prSet/>
      <dgm:spPr/>
      <dgm:t>
        <a:bodyPr/>
        <a:lstStyle/>
        <a:p>
          <a:endParaRPr lang="ru-RU"/>
        </a:p>
      </dgm:t>
    </dgm:pt>
    <dgm:pt modelId="{50FE795E-0EAD-4D5D-86B1-070FE5FF0CE8}" type="pres">
      <dgm:prSet presAssocID="{70C0308F-00FA-4BDA-9309-828DB197CBED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0A2A7F1-5394-4A6D-B23D-61153A87FE66}" type="pres">
      <dgm:prSet presAssocID="{B1F27596-810D-4BCA-94F9-CCDD56464EB9}" presName="circle1" presStyleLbl="node1" presStyleIdx="0" presStyleCnt="4"/>
      <dgm:spPr/>
    </dgm:pt>
    <dgm:pt modelId="{ECC6C8FA-A937-4DEE-B9C2-77125235F433}" type="pres">
      <dgm:prSet presAssocID="{B1F27596-810D-4BCA-94F9-CCDD56464EB9}" presName="space" presStyleCnt="0"/>
      <dgm:spPr/>
    </dgm:pt>
    <dgm:pt modelId="{C7298020-F60B-4E05-A183-90B1269BF907}" type="pres">
      <dgm:prSet presAssocID="{B1F27596-810D-4BCA-94F9-CCDD56464EB9}" presName="rect1" presStyleLbl="alignAcc1" presStyleIdx="0" presStyleCnt="4" custLinFactNeighborX="583" custLinFactNeighborY="-206"/>
      <dgm:spPr/>
      <dgm:t>
        <a:bodyPr/>
        <a:lstStyle/>
        <a:p>
          <a:endParaRPr lang="ru-RU"/>
        </a:p>
      </dgm:t>
    </dgm:pt>
    <dgm:pt modelId="{2F4BB542-87B0-4C1C-89CE-94BEFA11307C}" type="pres">
      <dgm:prSet presAssocID="{F9736F92-4473-4F4C-A1BE-F5F00733747B}" presName="vertSpace2" presStyleLbl="node1" presStyleIdx="0" presStyleCnt="4"/>
      <dgm:spPr/>
    </dgm:pt>
    <dgm:pt modelId="{FF3FFAF7-756F-452F-82A8-CD88EA7C713A}" type="pres">
      <dgm:prSet presAssocID="{F9736F92-4473-4F4C-A1BE-F5F00733747B}" presName="circle2" presStyleLbl="node1" presStyleIdx="1" presStyleCnt="4"/>
      <dgm:spPr/>
    </dgm:pt>
    <dgm:pt modelId="{A3DF6ABD-B15E-46D4-9F60-3554B87B5A6A}" type="pres">
      <dgm:prSet presAssocID="{F9736F92-4473-4F4C-A1BE-F5F00733747B}" presName="rect2" presStyleLbl="alignAcc1" presStyleIdx="1" presStyleCnt="4" custScaleY="95419" custLinFactNeighborX="2031" custLinFactNeighborY="-1605"/>
      <dgm:spPr/>
      <dgm:t>
        <a:bodyPr/>
        <a:lstStyle/>
        <a:p>
          <a:endParaRPr lang="ru-RU"/>
        </a:p>
      </dgm:t>
    </dgm:pt>
    <dgm:pt modelId="{B0A1DA19-EEB2-40AD-AA4B-8EF2845D8CEF}" type="pres">
      <dgm:prSet presAssocID="{BE2AECE9-367C-493C-89A7-F1D4852D6296}" presName="vertSpace3" presStyleLbl="node1" presStyleIdx="1" presStyleCnt="4"/>
      <dgm:spPr/>
    </dgm:pt>
    <dgm:pt modelId="{2B718E43-C8A0-47E2-B740-79AD0FDA0D65}" type="pres">
      <dgm:prSet presAssocID="{BE2AECE9-367C-493C-89A7-F1D4852D6296}" presName="circle3" presStyleLbl="node1" presStyleIdx="2" presStyleCnt="4"/>
      <dgm:spPr/>
    </dgm:pt>
    <dgm:pt modelId="{EEE1E534-6917-42D5-9187-1C33011CD509}" type="pres">
      <dgm:prSet presAssocID="{BE2AECE9-367C-493C-89A7-F1D4852D6296}" presName="rect3" presStyleLbl="alignAcc1" presStyleIdx="2" presStyleCnt="4" custLinFactNeighborX="583" custLinFactNeighborY="2562"/>
      <dgm:spPr/>
      <dgm:t>
        <a:bodyPr/>
        <a:lstStyle/>
        <a:p>
          <a:endParaRPr lang="ru-RU"/>
        </a:p>
      </dgm:t>
    </dgm:pt>
    <dgm:pt modelId="{895688BA-5961-4648-9E0E-D833DC10830F}" type="pres">
      <dgm:prSet presAssocID="{EF3AD43D-E9A5-480E-BA12-E396879B0467}" presName="vertSpace4" presStyleLbl="node1" presStyleIdx="2" presStyleCnt="4"/>
      <dgm:spPr/>
    </dgm:pt>
    <dgm:pt modelId="{E660EB51-F95C-4865-8137-7D764C2E0842}" type="pres">
      <dgm:prSet presAssocID="{EF3AD43D-E9A5-480E-BA12-E396879B0467}" presName="circle4" presStyleLbl="node1" presStyleIdx="3" presStyleCnt="4"/>
      <dgm:spPr/>
    </dgm:pt>
    <dgm:pt modelId="{5A63562A-277F-4BD2-9B12-13607D3262F0}" type="pres">
      <dgm:prSet presAssocID="{EF3AD43D-E9A5-480E-BA12-E396879B0467}" presName="rect4" presStyleLbl="alignAcc1" presStyleIdx="3" presStyleCnt="4" custLinFactNeighborY="1370"/>
      <dgm:spPr/>
      <dgm:t>
        <a:bodyPr/>
        <a:lstStyle/>
        <a:p>
          <a:endParaRPr lang="ru-RU"/>
        </a:p>
      </dgm:t>
    </dgm:pt>
    <dgm:pt modelId="{8E0AF4A1-7742-466B-B1FC-AE45573C25AD}" type="pres">
      <dgm:prSet presAssocID="{B1F27596-810D-4BCA-94F9-CCDD56464EB9}" presName="rect1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10C8C8C-0700-4E42-9ADD-39839E28903B}" type="pres">
      <dgm:prSet presAssocID="{F9736F92-4473-4F4C-A1BE-F5F00733747B}" presName="rect2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F31DB86-F1DF-4398-B854-B687ACC78A90}" type="pres">
      <dgm:prSet presAssocID="{BE2AECE9-367C-493C-89A7-F1D4852D6296}" presName="rect3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6BEF202-091A-43DB-A176-56B78EA67A6E}" type="pres">
      <dgm:prSet presAssocID="{EF3AD43D-E9A5-480E-BA12-E396879B0467}" presName="rect4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5D65352-94CA-4521-9434-6521E4CB6BE0}" type="presOf" srcId="{B1F27596-810D-4BCA-94F9-CCDD56464EB9}" destId="{C7298020-F60B-4E05-A183-90B1269BF907}" srcOrd="0" destOrd="0" presId="urn:microsoft.com/office/officeart/2005/8/layout/target3"/>
    <dgm:cxn modelId="{354DFE19-A6B5-4316-B41A-F2EFDB922291}" type="presOf" srcId="{F9736F92-4473-4F4C-A1BE-F5F00733747B}" destId="{A3DF6ABD-B15E-46D4-9F60-3554B87B5A6A}" srcOrd="0" destOrd="0" presId="urn:microsoft.com/office/officeart/2005/8/layout/target3"/>
    <dgm:cxn modelId="{884A1FFF-916A-4731-BFBD-299AD31255B7}" type="presOf" srcId="{BE2AECE9-367C-493C-89A7-F1D4852D6296}" destId="{EEE1E534-6917-42D5-9187-1C33011CD509}" srcOrd="0" destOrd="0" presId="urn:microsoft.com/office/officeart/2005/8/layout/target3"/>
    <dgm:cxn modelId="{D8312C21-3C23-4B66-9410-49D205AEEAE6}" type="presOf" srcId="{70C0308F-00FA-4BDA-9309-828DB197CBED}" destId="{50FE795E-0EAD-4D5D-86B1-070FE5FF0CE8}" srcOrd="0" destOrd="0" presId="urn:microsoft.com/office/officeart/2005/8/layout/target3"/>
    <dgm:cxn modelId="{2B715F01-F6E0-4DBE-AD06-C8017A526592}" type="presOf" srcId="{B1F27596-810D-4BCA-94F9-CCDD56464EB9}" destId="{8E0AF4A1-7742-466B-B1FC-AE45573C25AD}" srcOrd="1" destOrd="0" presId="urn:microsoft.com/office/officeart/2005/8/layout/target3"/>
    <dgm:cxn modelId="{84459102-3DD0-448B-A4FD-E612A6550920}" type="presOf" srcId="{F9736F92-4473-4F4C-A1BE-F5F00733747B}" destId="{510C8C8C-0700-4E42-9ADD-39839E28903B}" srcOrd="1" destOrd="0" presId="urn:microsoft.com/office/officeart/2005/8/layout/target3"/>
    <dgm:cxn modelId="{B9AB7E46-703B-42A7-827F-D84E50FD8DFA}" srcId="{70C0308F-00FA-4BDA-9309-828DB197CBED}" destId="{EF3AD43D-E9A5-480E-BA12-E396879B0467}" srcOrd="3" destOrd="0" parTransId="{BE36E552-44A8-4444-90DC-E2A7D5814AAB}" sibTransId="{49ADA8EB-015C-4B26-8B21-3BED1192B6DD}"/>
    <dgm:cxn modelId="{8D814750-2445-45E1-B59D-EBA4177E617C}" srcId="{70C0308F-00FA-4BDA-9309-828DB197CBED}" destId="{BE2AECE9-367C-493C-89A7-F1D4852D6296}" srcOrd="2" destOrd="0" parTransId="{D884983E-D576-4BCC-A8FB-8DBBA366A228}" sibTransId="{CD312B87-F13E-453C-8B8C-20E4C702019E}"/>
    <dgm:cxn modelId="{5F4CA51B-FB0E-45DF-8A9D-622F62583D0F}" type="presOf" srcId="{EF3AD43D-E9A5-480E-BA12-E396879B0467}" destId="{E6BEF202-091A-43DB-A176-56B78EA67A6E}" srcOrd="1" destOrd="0" presId="urn:microsoft.com/office/officeart/2005/8/layout/target3"/>
    <dgm:cxn modelId="{B4E1E4ED-E5AC-46E1-8CCD-928702C8AFDA}" srcId="{70C0308F-00FA-4BDA-9309-828DB197CBED}" destId="{B1F27596-810D-4BCA-94F9-CCDD56464EB9}" srcOrd="0" destOrd="0" parTransId="{04F778DB-927D-49D2-9969-BC31118CFCA0}" sibTransId="{952E2050-CB99-46D8-B5DF-62EF6C09965C}"/>
    <dgm:cxn modelId="{7787855D-BBE3-4D84-8D77-76300AF72A03}" srcId="{70C0308F-00FA-4BDA-9309-828DB197CBED}" destId="{F9736F92-4473-4F4C-A1BE-F5F00733747B}" srcOrd="1" destOrd="0" parTransId="{518464C4-CF0D-4BFE-B79D-D39312243F87}" sibTransId="{8482FBCD-E4C8-4CB0-89AF-49DF58841BB2}"/>
    <dgm:cxn modelId="{E39F5382-2C23-4F68-B7A1-4D66D9BBBAD2}" type="presOf" srcId="{EF3AD43D-E9A5-480E-BA12-E396879B0467}" destId="{5A63562A-277F-4BD2-9B12-13607D3262F0}" srcOrd="0" destOrd="0" presId="urn:microsoft.com/office/officeart/2005/8/layout/target3"/>
    <dgm:cxn modelId="{72B9B132-C88B-48BD-B41B-84F98BF907F7}" type="presOf" srcId="{BE2AECE9-367C-493C-89A7-F1D4852D6296}" destId="{0F31DB86-F1DF-4398-B854-B687ACC78A90}" srcOrd="1" destOrd="0" presId="urn:microsoft.com/office/officeart/2005/8/layout/target3"/>
    <dgm:cxn modelId="{051F36BA-ADBB-4F07-AC28-4CD8F913360F}" type="presParOf" srcId="{50FE795E-0EAD-4D5D-86B1-070FE5FF0CE8}" destId="{40A2A7F1-5394-4A6D-B23D-61153A87FE66}" srcOrd="0" destOrd="0" presId="urn:microsoft.com/office/officeart/2005/8/layout/target3"/>
    <dgm:cxn modelId="{408159CF-370D-479C-AA71-FD5169B8F8FC}" type="presParOf" srcId="{50FE795E-0EAD-4D5D-86B1-070FE5FF0CE8}" destId="{ECC6C8FA-A937-4DEE-B9C2-77125235F433}" srcOrd="1" destOrd="0" presId="urn:microsoft.com/office/officeart/2005/8/layout/target3"/>
    <dgm:cxn modelId="{8A675066-C371-4E4C-97C3-77219EE9EEE8}" type="presParOf" srcId="{50FE795E-0EAD-4D5D-86B1-070FE5FF0CE8}" destId="{C7298020-F60B-4E05-A183-90B1269BF907}" srcOrd="2" destOrd="0" presId="urn:microsoft.com/office/officeart/2005/8/layout/target3"/>
    <dgm:cxn modelId="{073021BE-E37C-492D-BCCA-2752931E752C}" type="presParOf" srcId="{50FE795E-0EAD-4D5D-86B1-070FE5FF0CE8}" destId="{2F4BB542-87B0-4C1C-89CE-94BEFA11307C}" srcOrd="3" destOrd="0" presId="urn:microsoft.com/office/officeart/2005/8/layout/target3"/>
    <dgm:cxn modelId="{36DA59D3-E949-4F9A-BE48-726C438667D9}" type="presParOf" srcId="{50FE795E-0EAD-4D5D-86B1-070FE5FF0CE8}" destId="{FF3FFAF7-756F-452F-82A8-CD88EA7C713A}" srcOrd="4" destOrd="0" presId="urn:microsoft.com/office/officeart/2005/8/layout/target3"/>
    <dgm:cxn modelId="{60D11D60-8C3A-4C35-A37C-5B6FB4417953}" type="presParOf" srcId="{50FE795E-0EAD-4D5D-86B1-070FE5FF0CE8}" destId="{A3DF6ABD-B15E-46D4-9F60-3554B87B5A6A}" srcOrd="5" destOrd="0" presId="urn:microsoft.com/office/officeart/2005/8/layout/target3"/>
    <dgm:cxn modelId="{4EB20385-19A9-4F76-B918-4C6C2196F859}" type="presParOf" srcId="{50FE795E-0EAD-4D5D-86B1-070FE5FF0CE8}" destId="{B0A1DA19-EEB2-40AD-AA4B-8EF2845D8CEF}" srcOrd="6" destOrd="0" presId="urn:microsoft.com/office/officeart/2005/8/layout/target3"/>
    <dgm:cxn modelId="{000C1257-9533-4CEB-B92C-801AF8B6BDF8}" type="presParOf" srcId="{50FE795E-0EAD-4D5D-86B1-070FE5FF0CE8}" destId="{2B718E43-C8A0-47E2-B740-79AD0FDA0D65}" srcOrd="7" destOrd="0" presId="urn:microsoft.com/office/officeart/2005/8/layout/target3"/>
    <dgm:cxn modelId="{90B85EBB-6EBD-4D14-A00F-71E872AAF159}" type="presParOf" srcId="{50FE795E-0EAD-4D5D-86B1-070FE5FF0CE8}" destId="{EEE1E534-6917-42D5-9187-1C33011CD509}" srcOrd="8" destOrd="0" presId="urn:microsoft.com/office/officeart/2005/8/layout/target3"/>
    <dgm:cxn modelId="{1A447986-8F8D-4F79-A050-930F7E145B36}" type="presParOf" srcId="{50FE795E-0EAD-4D5D-86B1-070FE5FF0CE8}" destId="{895688BA-5961-4648-9E0E-D833DC10830F}" srcOrd="9" destOrd="0" presId="urn:microsoft.com/office/officeart/2005/8/layout/target3"/>
    <dgm:cxn modelId="{30DEC738-C1FB-4920-BFD9-F97B6C1F658D}" type="presParOf" srcId="{50FE795E-0EAD-4D5D-86B1-070FE5FF0CE8}" destId="{E660EB51-F95C-4865-8137-7D764C2E0842}" srcOrd="10" destOrd="0" presId="urn:microsoft.com/office/officeart/2005/8/layout/target3"/>
    <dgm:cxn modelId="{6C5EE7D9-FA84-433C-8912-8A50793D746D}" type="presParOf" srcId="{50FE795E-0EAD-4D5D-86B1-070FE5FF0CE8}" destId="{5A63562A-277F-4BD2-9B12-13607D3262F0}" srcOrd="11" destOrd="0" presId="urn:microsoft.com/office/officeart/2005/8/layout/target3"/>
    <dgm:cxn modelId="{D82B761B-854A-4DCA-AD62-DEEEAA7820BF}" type="presParOf" srcId="{50FE795E-0EAD-4D5D-86B1-070FE5FF0CE8}" destId="{8E0AF4A1-7742-466B-B1FC-AE45573C25AD}" srcOrd="12" destOrd="0" presId="urn:microsoft.com/office/officeart/2005/8/layout/target3"/>
    <dgm:cxn modelId="{4BB0603D-5F29-4361-9DC5-D8230789349B}" type="presParOf" srcId="{50FE795E-0EAD-4D5D-86B1-070FE5FF0CE8}" destId="{510C8C8C-0700-4E42-9ADD-39839E28903B}" srcOrd="13" destOrd="0" presId="urn:microsoft.com/office/officeart/2005/8/layout/target3"/>
    <dgm:cxn modelId="{4B0E09B2-B4F7-400E-8C88-9BDE33A3FB38}" type="presParOf" srcId="{50FE795E-0EAD-4D5D-86B1-070FE5FF0CE8}" destId="{0F31DB86-F1DF-4398-B854-B687ACC78A90}" srcOrd="14" destOrd="0" presId="urn:microsoft.com/office/officeart/2005/8/layout/target3"/>
    <dgm:cxn modelId="{5C520F1D-E5F3-41AF-B833-58CEF1343F70}" type="presParOf" srcId="{50FE795E-0EAD-4D5D-86B1-070FE5FF0CE8}" destId="{E6BEF202-091A-43DB-A176-56B78EA67A6E}" srcOrd="15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E8BA718-13A7-429C-89F6-965C8767FDEB}" type="doc">
      <dgm:prSet loTypeId="urn:microsoft.com/office/officeart/2005/8/layout/b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29B0FF7-8914-4916-BEC0-EE427187B5AD}">
      <dgm:prSet phldrT="[Текст]" custT="1"/>
      <dgm:spPr/>
      <dgm:t>
        <a:bodyPr/>
        <a:lstStyle/>
        <a:p>
          <a:r>
            <a:rPr lang="ru-RU" altLang="ru-RU" sz="1600" b="1" dirty="0" smtClean="0">
              <a:latin typeface="Times New Roman" pitchFamily="18" charset="0"/>
              <a:ea typeface="Calibri" pitchFamily="34" charset="0"/>
              <a:cs typeface="Times New Roman" pitchFamily="18" charset="0"/>
            </a:rPr>
            <a:t>Формирование университетского сообщества,  а у сотрудников чувства идентичности с вузом</a:t>
          </a:r>
          <a:endParaRPr lang="ru-RU" sz="1600" dirty="0"/>
        </a:p>
      </dgm:t>
    </dgm:pt>
    <dgm:pt modelId="{96EE5FA4-317E-45A3-92C1-2C012EFC04D0}" type="parTrans" cxnId="{39443D86-9FDA-46A5-B776-A05AA9F46A9F}">
      <dgm:prSet/>
      <dgm:spPr/>
      <dgm:t>
        <a:bodyPr/>
        <a:lstStyle/>
        <a:p>
          <a:endParaRPr lang="ru-RU"/>
        </a:p>
      </dgm:t>
    </dgm:pt>
    <dgm:pt modelId="{EFBE4E86-4324-4448-88F4-418161D21931}" type="sibTrans" cxnId="{39443D86-9FDA-46A5-B776-A05AA9F46A9F}">
      <dgm:prSet/>
      <dgm:spPr/>
      <dgm:t>
        <a:bodyPr/>
        <a:lstStyle/>
        <a:p>
          <a:endParaRPr lang="ru-RU"/>
        </a:p>
      </dgm:t>
    </dgm:pt>
    <dgm:pt modelId="{4C5C5A86-94D1-4C60-A29F-E60670B7ACD4}">
      <dgm:prSet phldrT="[Текст]" custT="1"/>
      <dgm:spPr/>
      <dgm:t>
        <a:bodyPr/>
        <a:lstStyle/>
        <a:p>
          <a:r>
            <a:rPr lang="ru-RU" altLang="ru-RU" sz="1600" b="1" dirty="0" smtClean="0">
              <a:latin typeface="Times New Roman" pitchFamily="18" charset="0"/>
              <a:ea typeface="Calibri" pitchFamily="34" charset="0"/>
              <a:cs typeface="Times New Roman" pitchFamily="18" charset="0"/>
            </a:rPr>
            <a:t>Преодоление сопротивления к изменениям со стороны персонала</a:t>
          </a:r>
          <a:endParaRPr lang="ru-RU" sz="1600" b="1" dirty="0"/>
        </a:p>
      </dgm:t>
    </dgm:pt>
    <dgm:pt modelId="{7978B10F-F6D0-4A84-AF4E-FFB3E3A8211D}" type="parTrans" cxnId="{9BB683E5-9781-4AD1-BD17-36E653560831}">
      <dgm:prSet/>
      <dgm:spPr/>
      <dgm:t>
        <a:bodyPr/>
        <a:lstStyle/>
        <a:p>
          <a:endParaRPr lang="ru-RU"/>
        </a:p>
      </dgm:t>
    </dgm:pt>
    <dgm:pt modelId="{E8D170E3-AF0A-492E-8568-A299ABA91B74}" type="sibTrans" cxnId="{9BB683E5-9781-4AD1-BD17-36E653560831}">
      <dgm:prSet/>
      <dgm:spPr/>
      <dgm:t>
        <a:bodyPr/>
        <a:lstStyle/>
        <a:p>
          <a:endParaRPr lang="ru-RU"/>
        </a:p>
      </dgm:t>
    </dgm:pt>
    <dgm:pt modelId="{E6CE77F9-9520-410A-86F8-0C89A9A757E0}">
      <dgm:prSet phldrT="[Текст]" custT="1"/>
      <dgm:spPr/>
      <dgm:t>
        <a:bodyPr/>
        <a:lstStyle/>
        <a:p>
          <a:r>
            <a:rPr lang="ru-RU" altLang="ru-RU" sz="1600" b="1" dirty="0" smtClean="0">
              <a:latin typeface="Times New Roman" pitchFamily="18" charset="0"/>
              <a:ea typeface="Calibri" pitchFamily="34" charset="0"/>
              <a:cs typeface="Times New Roman" pitchFamily="18" charset="0"/>
            </a:rPr>
            <a:t>Включение основных внешних и внутренних заинтересованных лиц</a:t>
          </a:r>
          <a:endParaRPr lang="ru-RU" sz="1600" b="1" dirty="0"/>
        </a:p>
      </dgm:t>
    </dgm:pt>
    <dgm:pt modelId="{1565BA0B-571B-4C99-AA56-CC00B3507833}" type="parTrans" cxnId="{E74A1077-4477-4A9B-B234-5D9B787427D9}">
      <dgm:prSet/>
      <dgm:spPr/>
      <dgm:t>
        <a:bodyPr/>
        <a:lstStyle/>
        <a:p>
          <a:endParaRPr lang="ru-RU"/>
        </a:p>
      </dgm:t>
    </dgm:pt>
    <dgm:pt modelId="{5F6588F9-8D77-4D6A-B3CA-399BA0EAA185}" type="sibTrans" cxnId="{E74A1077-4477-4A9B-B234-5D9B787427D9}">
      <dgm:prSet/>
      <dgm:spPr/>
      <dgm:t>
        <a:bodyPr/>
        <a:lstStyle/>
        <a:p>
          <a:endParaRPr lang="ru-RU"/>
        </a:p>
      </dgm:t>
    </dgm:pt>
    <dgm:pt modelId="{DF930795-F4CD-4BC6-BD2D-20C50E58A7B9}">
      <dgm:prSet phldrT="[Текст]" custT="1"/>
      <dgm:spPr/>
      <dgm:t>
        <a:bodyPr/>
        <a:lstStyle/>
        <a:p>
          <a:r>
            <a:rPr lang="ru-RU" altLang="ru-RU" sz="1600" b="1" dirty="0" smtClean="0">
              <a:latin typeface="Times New Roman" pitchFamily="18" charset="0"/>
              <a:ea typeface="Calibri" pitchFamily="34" charset="0"/>
              <a:cs typeface="Times New Roman" pitchFamily="18" charset="0"/>
            </a:rPr>
            <a:t>Важность стадии самооценки подразделением своей деятельности </a:t>
          </a:r>
          <a:endParaRPr lang="ru-RU" sz="1600" b="1" dirty="0"/>
        </a:p>
      </dgm:t>
    </dgm:pt>
    <dgm:pt modelId="{0870F684-392D-4560-8FDE-4EF1F45DB3EC}" type="parTrans" cxnId="{06A7C54D-ADD0-42C4-9977-F4D27B855B90}">
      <dgm:prSet/>
      <dgm:spPr/>
      <dgm:t>
        <a:bodyPr/>
        <a:lstStyle/>
        <a:p>
          <a:endParaRPr lang="ru-RU"/>
        </a:p>
      </dgm:t>
    </dgm:pt>
    <dgm:pt modelId="{3FC9A9A4-9E5F-49E3-9710-D44100178375}" type="sibTrans" cxnId="{06A7C54D-ADD0-42C4-9977-F4D27B855B90}">
      <dgm:prSet/>
      <dgm:spPr/>
      <dgm:t>
        <a:bodyPr/>
        <a:lstStyle/>
        <a:p>
          <a:endParaRPr lang="ru-RU"/>
        </a:p>
      </dgm:t>
    </dgm:pt>
    <dgm:pt modelId="{F0420434-17EB-4A7F-96A2-D96771F2EA0B}">
      <dgm:prSet phldrT="[Текст]" custT="1"/>
      <dgm:spPr/>
      <dgm:t>
        <a:bodyPr/>
        <a:lstStyle/>
        <a:p>
          <a:r>
            <a:rPr lang="ru-RU" altLang="ru-RU" sz="1600" b="1" dirty="0" smtClean="0">
              <a:latin typeface="Times New Roman" pitchFamily="18" charset="0"/>
              <a:ea typeface="Calibri" pitchFamily="34" charset="0"/>
              <a:cs typeface="Times New Roman" pitchFamily="18" charset="0"/>
            </a:rPr>
            <a:t>Внедрение соответствующих рекомендаций, сделанных на основании оценки качества</a:t>
          </a:r>
          <a:endParaRPr lang="ru-RU" sz="1600" b="1" dirty="0"/>
        </a:p>
      </dgm:t>
    </dgm:pt>
    <dgm:pt modelId="{354D8F3A-19AD-4180-9028-8C53E04A4AE6}" type="parTrans" cxnId="{88E15E8E-7B93-49F1-86B3-C90087C7954E}">
      <dgm:prSet/>
      <dgm:spPr/>
      <dgm:t>
        <a:bodyPr/>
        <a:lstStyle/>
        <a:p>
          <a:endParaRPr lang="ru-RU"/>
        </a:p>
      </dgm:t>
    </dgm:pt>
    <dgm:pt modelId="{BF810C78-2A4A-4F43-B899-A34D13EA5522}" type="sibTrans" cxnId="{88E15E8E-7B93-49F1-86B3-C90087C7954E}">
      <dgm:prSet/>
      <dgm:spPr/>
      <dgm:t>
        <a:bodyPr/>
        <a:lstStyle/>
        <a:p>
          <a:endParaRPr lang="ru-RU"/>
        </a:p>
      </dgm:t>
    </dgm:pt>
    <dgm:pt modelId="{CB35EC98-FDDB-4D2C-9144-62D6799037D5}">
      <dgm:prSet custT="1"/>
      <dgm:spPr/>
      <dgm:t>
        <a:bodyPr/>
        <a:lstStyle/>
        <a:p>
          <a:r>
            <a:rPr lang="ru-RU" altLang="ru-RU" sz="1600" b="1" dirty="0" smtClean="0">
              <a:latin typeface="Times New Roman" pitchFamily="18" charset="0"/>
              <a:ea typeface="Calibri" pitchFamily="34" charset="0"/>
              <a:cs typeface="Times New Roman" pitchFamily="18" charset="0"/>
            </a:rPr>
            <a:t>Участие студентов в жизни университета</a:t>
          </a:r>
          <a:endParaRPr lang="ru-RU" altLang="ru-RU" sz="1600" b="1" dirty="0">
            <a:latin typeface="Calibri" pitchFamily="34" charset="0"/>
            <a:ea typeface="Calibri" pitchFamily="34" charset="0"/>
            <a:cs typeface="Times New Roman" pitchFamily="18" charset="0"/>
          </a:endParaRPr>
        </a:p>
      </dgm:t>
    </dgm:pt>
    <dgm:pt modelId="{2C875297-5EC4-4D26-A903-661AC33F606D}" type="parTrans" cxnId="{DCA07E39-66C4-43C5-B631-068B23327A69}">
      <dgm:prSet/>
      <dgm:spPr/>
      <dgm:t>
        <a:bodyPr/>
        <a:lstStyle/>
        <a:p>
          <a:endParaRPr lang="ru-RU"/>
        </a:p>
      </dgm:t>
    </dgm:pt>
    <dgm:pt modelId="{9A7CD01A-FCB1-4B66-98D2-0BDE1C4DD5CB}" type="sibTrans" cxnId="{DCA07E39-66C4-43C5-B631-068B23327A69}">
      <dgm:prSet/>
      <dgm:spPr/>
      <dgm:t>
        <a:bodyPr/>
        <a:lstStyle/>
        <a:p>
          <a:endParaRPr lang="ru-RU"/>
        </a:p>
      </dgm:t>
    </dgm:pt>
    <dgm:pt modelId="{7A67A9EF-140F-491E-A466-72E7AD84F171}">
      <dgm:prSet custT="1"/>
      <dgm:spPr/>
      <dgm:t>
        <a:bodyPr/>
        <a:lstStyle/>
        <a:p>
          <a:r>
            <a:rPr lang="ru-RU" altLang="ru-RU" sz="1600" b="1" dirty="0" smtClean="0">
              <a:latin typeface="Times New Roman" pitchFamily="18" charset="0"/>
              <a:ea typeface="Calibri" pitchFamily="34" charset="0"/>
              <a:cs typeface="Times New Roman" pitchFamily="18" charset="0"/>
            </a:rPr>
            <a:t>Распространение культуры качества через каналы внутренней коммуникации </a:t>
          </a:r>
          <a:endParaRPr lang="ru-RU" sz="1600" b="1" dirty="0"/>
        </a:p>
      </dgm:t>
    </dgm:pt>
    <dgm:pt modelId="{5B3AB3C2-F1E5-4E1A-B85E-BD674A54B06E}" type="parTrans" cxnId="{F65C6093-990F-4BD8-934E-4603C80406F9}">
      <dgm:prSet/>
      <dgm:spPr/>
      <dgm:t>
        <a:bodyPr/>
        <a:lstStyle/>
        <a:p>
          <a:endParaRPr lang="ru-RU"/>
        </a:p>
      </dgm:t>
    </dgm:pt>
    <dgm:pt modelId="{94EB5BCD-25D0-4311-B0FD-EB8737DB1E77}" type="sibTrans" cxnId="{F65C6093-990F-4BD8-934E-4603C80406F9}">
      <dgm:prSet/>
      <dgm:spPr/>
      <dgm:t>
        <a:bodyPr/>
        <a:lstStyle/>
        <a:p>
          <a:endParaRPr lang="ru-RU"/>
        </a:p>
      </dgm:t>
    </dgm:pt>
    <dgm:pt modelId="{805A99A9-CA8C-4C1E-9BEF-D6BC9ABC0FE4}">
      <dgm:prSet custT="1"/>
      <dgm:spPr/>
      <dgm:t>
        <a:bodyPr/>
        <a:lstStyle/>
        <a:p>
          <a:r>
            <a:rPr lang="ru-RU" altLang="ru-RU" sz="1600" b="1" dirty="0" smtClean="0">
              <a:latin typeface="Times New Roman" pitchFamily="18" charset="0"/>
              <a:ea typeface="Calibri" pitchFamily="34" charset="0"/>
              <a:cs typeface="Times New Roman" pitchFamily="18" charset="0"/>
            </a:rPr>
            <a:t>Достижение соглашения об общих принципах и стандартах оценки качества</a:t>
          </a:r>
          <a:endParaRPr lang="ru-RU" sz="1600" b="1" dirty="0"/>
        </a:p>
      </dgm:t>
    </dgm:pt>
    <dgm:pt modelId="{88F85C2E-BB8E-4F4A-96DA-1AA0B7BBC420}" type="parTrans" cxnId="{8BFC35FF-FAC6-480C-8BAE-0C9A5A6C8FCE}">
      <dgm:prSet/>
      <dgm:spPr/>
      <dgm:t>
        <a:bodyPr/>
        <a:lstStyle/>
        <a:p>
          <a:endParaRPr lang="ru-RU"/>
        </a:p>
      </dgm:t>
    </dgm:pt>
    <dgm:pt modelId="{6D811CF6-3FB2-4C83-8CD2-82065E6FA2AB}" type="sibTrans" cxnId="{8BFC35FF-FAC6-480C-8BAE-0C9A5A6C8FCE}">
      <dgm:prSet/>
      <dgm:spPr/>
      <dgm:t>
        <a:bodyPr/>
        <a:lstStyle/>
        <a:p>
          <a:endParaRPr lang="ru-RU"/>
        </a:p>
      </dgm:t>
    </dgm:pt>
    <dgm:pt modelId="{78CF1B07-2D64-4891-B9BC-3DDE2F0614EF}">
      <dgm:prSet custT="1"/>
      <dgm:spPr/>
      <dgm:t>
        <a:bodyPr/>
        <a:lstStyle/>
        <a:p>
          <a:r>
            <a:rPr lang="ru-RU" altLang="ru-RU" sz="1600" b="1" dirty="0" smtClean="0">
              <a:latin typeface="Times New Roman" pitchFamily="18" charset="0"/>
              <a:ea typeface="Calibri" pitchFamily="34" charset="0"/>
              <a:cs typeface="Times New Roman" pitchFamily="18" charset="0"/>
            </a:rPr>
            <a:t>Систематический сбор и анализ информации</a:t>
          </a:r>
          <a:endParaRPr lang="ru-RU" sz="1600" b="1" dirty="0"/>
        </a:p>
      </dgm:t>
    </dgm:pt>
    <dgm:pt modelId="{4E55638C-A11F-4AF2-A1CA-33C929F176DB}" type="parTrans" cxnId="{82A0D6AE-E9F1-48A4-9083-9E481B849200}">
      <dgm:prSet/>
      <dgm:spPr/>
      <dgm:t>
        <a:bodyPr/>
        <a:lstStyle/>
        <a:p>
          <a:endParaRPr lang="ru-RU"/>
        </a:p>
      </dgm:t>
    </dgm:pt>
    <dgm:pt modelId="{9C6C0991-4C73-4328-A303-901569A0EE81}" type="sibTrans" cxnId="{82A0D6AE-E9F1-48A4-9083-9E481B849200}">
      <dgm:prSet/>
      <dgm:spPr/>
      <dgm:t>
        <a:bodyPr/>
        <a:lstStyle/>
        <a:p>
          <a:endParaRPr lang="ru-RU"/>
        </a:p>
      </dgm:t>
    </dgm:pt>
    <dgm:pt modelId="{45A79EDF-3DDE-4EB5-BA86-0EB36CA175C7}" type="pres">
      <dgm:prSet presAssocID="{0E8BA718-13A7-429C-89F6-965C8767FDEB}" presName="Name0" presStyleCnt="0">
        <dgm:presLayoutVars>
          <dgm:dir/>
          <dgm:resizeHandles/>
        </dgm:presLayoutVars>
      </dgm:prSet>
      <dgm:spPr/>
      <dgm:t>
        <a:bodyPr/>
        <a:lstStyle/>
        <a:p>
          <a:endParaRPr lang="ru-RU"/>
        </a:p>
      </dgm:t>
    </dgm:pt>
    <dgm:pt modelId="{83EB0855-010C-4032-BAB7-7FBD2C5E228D}" type="pres">
      <dgm:prSet presAssocID="{229B0FF7-8914-4916-BEC0-EE427187B5AD}" presName="compNode" presStyleCnt="0"/>
      <dgm:spPr/>
    </dgm:pt>
    <dgm:pt modelId="{BC1BB533-193B-4938-AFE7-A716B58B9D7F}" type="pres">
      <dgm:prSet presAssocID="{229B0FF7-8914-4916-BEC0-EE427187B5AD}" presName="dummyConnPt" presStyleCnt="0"/>
      <dgm:spPr/>
    </dgm:pt>
    <dgm:pt modelId="{04BF52C7-E26C-4133-9634-718DC6C91D88}" type="pres">
      <dgm:prSet presAssocID="{229B0FF7-8914-4916-BEC0-EE427187B5AD}" presName="node" presStyleLbl="node1" presStyleIdx="0" presStyleCnt="9" custScaleY="11761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6B21073-1344-4FF1-8B31-696E44983486}" type="pres">
      <dgm:prSet presAssocID="{EFBE4E86-4324-4448-88F4-418161D21931}" presName="sibTrans" presStyleLbl="bgSibTrans2D1" presStyleIdx="0" presStyleCnt="8"/>
      <dgm:spPr/>
      <dgm:t>
        <a:bodyPr/>
        <a:lstStyle/>
        <a:p>
          <a:endParaRPr lang="ru-RU"/>
        </a:p>
      </dgm:t>
    </dgm:pt>
    <dgm:pt modelId="{12B3F923-5C25-4DC3-BBE3-9C99F9B45EAE}" type="pres">
      <dgm:prSet presAssocID="{CB35EC98-FDDB-4D2C-9144-62D6799037D5}" presName="compNode" presStyleCnt="0"/>
      <dgm:spPr/>
    </dgm:pt>
    <dgm:pt modelId="{AFF27513-D624-4C7D-AC97-3FA6D4E0BD5A}" type="pres">
      <dgm:prSet presAssocID="{CB35EC98-FDDB-4D2C-9144-62D6799037D5}" presName="dummyConnPt" presStyleCnt="0"/>
      <dgm:spPr/>
    </dgm:pt>
    <dgm:pt modelId="{468AE94F-E375-4646-88B0-955BF4BCD358}" type="pres">
      <dgm:prSet presAssocID="{CB35EC98-FDDB-4D2C-9144-62D6799037D5}" presName="node" presStyleLbl="node1" presStyleIdx="1" presStyleCnt="9" custScaleY="11323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89EB553-13CF-459A-AA24-7EAB0A465FB7}" type="pres">
      <dgm:prSet presAssocID="{9A7CD01A-FCB1-4B66-98D2-0BDE1C4DD5CB}" presName="sibTrans" presStyleLbl="bgSibTrans2D1" presStyleIdx="1" presStyleCnt="8"/>
      <dgm:spPr/>
      <dgm:t>
        <a:bodyPr/>
        <a:lstStyle/>
        <a:p>
          <a:endParaRPr lang="ru-RU"/>
        </a:p>
      </dgm:t>
    </dgm:pt>
    <dgm:pt modelId="{F5087BE2-1995-4EC2-836C-167B4A16FC7D}" type="pres">
      <dgm:prSet presAssocID="{7A67A9EF-140F-491E-A466-72E7AD84F171}" presName="compNode" presStyleCnt="0"/>
      <dgm:spPr/>
    </dgm:pt>
    <dgm:pt modelId="{CCE849A6-B428-4D5D-90C0-7005930993AB}" type="pres">
      <dgm:prSet presAssocID="{7A67A9EF-140F-491E-A466-72E7AD84F171}" presName="dummyConnPt" presStyleCnt="0"/>
      <dgm:spPr/>
    </dgm:pt>
    <dgm:pt modelId="{CCA7D92A-1027-4F09-82B0-DBA234421C89}" type="pres">
      <dgm:prSet presAssocID="{7A67A9EF-140F-491E-A466-72E7AD84F171}" presName="node" presStyleLbl="node1" presStyleIdx="2" presStyleCnt="9" custScaleY="11246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8411DE1-698D-4FAB-8AEA-1969E91B9073}" type="pres">
      <dgm:prSet presAssocID="{94EB5BCD-25D0-4311-B0FD-EB8737DB1E77}" presName="sibTrans" presStyleLbl="bgSibTrans2D1" presStyleIdx="2" presStyleCnt="8"/>
      <dgm:spPr/>
      <dgm:t>
        <a:bodyPr/>
        <a:lstStyle/>
        <a:p>
          <a:endParaRPr lang="ru-RU"/>
        </a:p>
      </dgm:t>
    </dgm:pt>
    <dgm:pt modelId="{07DE8C91-A7F3-4821-8A84-7A360B183010}" type="pres">
      <dgm:prSet presAssocID="{4C5C5A86-94D1-4C60-A29F-E60670B7ACD4}" presName="compNode" presStyleCnt="0"/>
      <dgm:spPr/>
    </dgm:pt>
    <dgm:pt modelId="{DFB93303-500A-4ED7-9A56-76498A045368}" type="pres">
      <dgm:prSet presAssocID="{4C5C5A86-94D1-4C60-A29F-E60670B7ACD4}" presName="dummyConnPt" presStyleCnt="0"/>
      <dgm:spPr/>
    </dgm:pt>
    <dgm:pt modelId="{9F92A6A4-776B-451F-AAB7-622C775D3BE5}" type="pres">
      <dgm:prSet presAssocID="{4C5C5A86-94D1-4C60-A29F-E60670B7ACD4}" presName="node" presStyleLbl="node1" presStyleIdx="3" presStyleCnt="9" custScaleY="11169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A649779-160D-4EF6-AA38-A5442A1F93C3}" type="pres">
      <dgm:prSet presAssocID="{E8D170E3-AF0A-492E-8568-A299ABA91B74}" presName="sibTrans" presStyleLbl="bgSibTrans2D1" presStyleIdx="3" presStyleCnt="8"/>
      <dgm:spPr/>
      <dgm:t>
        <a:bodyPr/>
        <a:lstStyle/>
        <a:p>
          <a:endParaRPr lang="ru-RU"/>
        </a:p>
      </dgm:t>
    </dgm:pt>
    <dgm:pt modelId="{F7CB82D6-8F35-441B-A398-CC2C9B359FD2}" type="pres">
      <dgm:prSet presAssocID="{805A99A9-CA8C-4C1E-9BEF-D6BC9ABC0FE4}" presName="compNode" presStyleCnt="0"/>
      <dgm:spPr/>
    </dgm:pt>
    <dgm:pt modelId="{3DB68E99-D8BC-4928-A59B-10875885B08A}" type="pres">
      <dgm:prSet presAssocID="{805A99A9-CA8C-4C1E-9BEF-D6BC9ABC0FE4}" presName="dummyConnPt" presStyleCnt="0"/>
      <dgm:spPr/>
    </dgm:pt>
    <dgm:pt modelId="{9D11BBA4-D92B-46B6-BC69-C964D2525F19}" type="pres">
      <dgm:prSet presAssocID="{805A99A9-CA8C-4C1E-9BEF-D6BC9ABC0FE4}" presName="node" presStyleLbl="node1" presStyleIdx="4" presStyleCnt="9" custScaleY="112461" custLinFactNeighborX="1236" custLinFactNeighborY="68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8205DF4-3C83-48FA-A6F1-531776F79CB2}" type="pres">
      <dgm:prSet presAssocID="{6D811CF6-3FB2-4C83-8CD2-82065E6FA2AB}" presName="sibTrans" presStyleLbl="bgSibTrans2D1" presStyleIdx="4" presStyleCnt="8"/>
      <dgm:spPr/>
      <dgm:t>
        <a:bodyPr/>
        <a:lstStyle/>
        <a:p>
          <a:endParaRPr lang="ru-RU"/>
        </a:p>
      </dgm:t>
    </dgm:pt>
    <dgm:pt modelId="{8109B102-79EC-436D-82C2-68E9F09694A4}" type="pres">
      <dgm:prSet presAssocID="{78CF1B07-2D64-4891-B9BC-3DDE2F0614EF}" presName="compNode" presStyleCnt="0"/>
      <dgm:spPr/>
    </dgm:pt>
    <dgm:pt modelId="{BA214CAB-41EC-4B1A-92A3-F8FF7DB11762}" type="pres">
      <dgm:prSet presAssocID="{78CF1B07-2D64-4891-B9BC-3DDE2F0614EF}" presName="dummyConnPt" presStyleCnt="0"/>
      <dgm:spPr/>
    </dgm:pt>
    <dgm:pt modelId="{C759CB19-4452-4F41-A476-CBB6B3E5BA94}" type="pres">
      <dgm:prSet presAssocID="{78CF1B07-2D64-4891-B9BC-3DDE2F0614EF}" presName="node" presStyleLbl="node1" presStyleIdx="5" presStyleCnt="9" custScaleY="117615" custLinFactNeighborX="5139" custLinFactNeighborY="-115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896B754-0663-42E1-826E-9DAA6CA651E6}" type="pres">
      <dgm:prSet presAssocID="{9C6C0991-4C73-4328-A303-901569A0EE81}" presName="sibTrans" presStyleLbl="bgSibTrans2D1" presStyleIdx="5" presStyleCnt="8"/>
      <dgm:spPr/>
      <dgm:t>
        <a:bodyPr/>
        <a:lstStyle/>
        <a:p>
          <a:endParaRPr lang="ru-RU"/>
        </a:p>
      </dgm:t>
    </dgm:pt>
    <dgm:pt modelId="{97E65F04-8DEF-49E4-A0B5-E5C025EDB704}" type="pres">
      <dgm:prSet presAssocID="{E6CE77F9-9520-410A-86F8-0C89A9A757E0}" presName="compNode" presStyleCnt="0"/>
      <dgm:spPr/>
    </dgm:pt>
    <dgm:pt modelId="{A5CCDE81-41D7-48E8-9E22-EBBD92BBB470}" type="pres">
      <dgm:prSet presAssocID="{E6CE77F9-9520-410A-86F8-0C89A9A757E0}" presName="dummyConnPt" presStyleCnt="0"/>
      <dgm:spPr/>
    </dgm:pt>
    <dgm:pt modelId="{05545AA3-1B86-42BA-BE72-B7AD55C4AED3}" type="pres">
      <dgm:prSet presAssocID="{E6CE77F9-9520-410A-86F8-0C89A9A757E0}" presName="node" presStyleLbl="node1" presStyleIdx="6" presStyleCnt="9" custScaleY="12353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388CAF6-7921-4BF9-9D30-9971BED1DF1B}" type="pres">
      <dgm:prSet presAssocID="{5F6588F9-8D77-4D6A-B3CA-399BA0EAA185}" presName="sibTrans" presStyleLbl="bgSibTrans2D1" presStyleIdx="6" presStyleCnt="8"/>
      <dgm:spPr/>
      <dgm:t>
        <a:bodyPr/>
        <a:lstStyle/>
        <a:p>
          <a:endParaRPr lang="ru-RU"/>
        </a:p>
      </dgm:t>
    </dgm:pt>
    <dgm:pt modelId="{E1B26742-88EA-4427-9EDB-08AA4EF49817}" type="pres">
      <dgm:prSet presAssocID="{DF930795-F4CD-4BC6-BD2D-20C50E58A7B9}" presName="compNode" presStyleCnt="0"/>
      <dgm:spPr/>
    </dgm:pt>
    <dgm:pt modelId="{EB5BB4BF-8E2A-40C1-B098-353973FA6518}" type="pres">
      <dgm:prSet presAssocID="{DF930795-F4CD-4BC6-BD2D-20C50E58A7B9}" presName="dummyConnPt" presStyleCnt="0"/>
      <dgm:spPr/>
    </dgm:pt>
    <dgm:pt modelId="{E1ABE503-C7CD-4485-A8EF-F5959A5C1430}" type="pres">
      <dgm:prSet presAssocID="{DF930795-F4CD-4BC6-BD2D-20C50E58A7B9}" presName="node" presStyleLbl="node1" presStyleIdx="7" presStyleCnt="9" custScaleY="10653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3CEB819-7A88-4DF9-B8CE-4EDCDE7B1EDA}" type="pres">
      <dgm:prSet presAssocID="{3FC9A9A4-9E5F-49E3-9710-D44100178375}" presName="sibTrans" presStyleLbl="bgSibTrans2D1" presStyleIdx="7" presStyleCnt="8"/>
      <dgm:spPr/>
      <dgm:t>
        <a:bodyPr/>
        <a:lstStyle/>
        <a:p>
          <a:endParaRPr lang="ru-RU"/>
        </a:p>
      </dgm:t>
    </dgm:pt>
    <dgm:pt modelId="{5013299A-D6BE-482F-815A-4B7165205972}" type="pres">
      <dgm:prSet presAssocID="{F0420434-17EB-4A7F-96A2-D96771F2EA0B}" presName="compNode" presStyleCnt="0"/>
      <dgm:spPr/>
    </dgm:pt>
    <dgm:pt modelId="{84F1CCE1-6FC6-4B7E-BBB0-0C97217706E9}" type="pres">
      <dgm:prSet presAssocID="{F0420434-17EB-4A7F-96A2-D96771F2EA0B}" presName="dummyConnPt" presStyleCnt="0"/>
      <dgm:spPr/>
    </dgm:pt>
    <dgm:pt modelId="{09D39A41-DB4D-4BF1-9E7A-CC144E7D1E24}" type="pres">
      <dgm:prSet presAssocID="{F0420434-17EB-4A7F-96A2-D96771F2EA0B}" presName="node" presStyleLbl="node1" presStyleIdx="8" presStyleCnt="9" custScaleY="11015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EABF099-B094-4BB3-B7F3-38BD9E87838C}" type="presOf" srcId="{7A67A9EF-140F-491E-A466-72E7AD84F171}" destId="{CCA7D92A-1027-4F09-82B0-DBA234421C89}" srcOrd="0" destOrd="0" presId="urn:microsoft.com/office/officeart/2005/8/layout/bProcess4"/>
    <dgm:cxn modelId="{82A0D6AE-E9F1-48A4-9083-9E481B849200}" srcId="{0E8BA718-13A7-429C-89F6-965C8767FDEB}" destId="{78CF1B07-2D64-4891-B9BC-3DDE2F0614EF}" srcOrd="5" destOrd="0" parTransId="{4E55638C-A11F-4AF2-A1CA-33C929F176DB}" sibTransId="{9C6C0991-4C73-4328-A303-901569A0EE81}"/>
    <dgm:cxn modelId="{F65C6093-990F-4BD8-934E-4603C80406F9}" srcId="{0E8BA718-13A7-429C-89F6-965C8767FDEB}" destId="{7A67A9EF-140F-491E-A466-72E7AD84F171}" srcOrd="2" destOrd="0" parTransId="{5B3AB3C2-F1E5-4E1A-B85E-BD674A54B06E}" sibTransId="{94EB5BCD-25D0-4311-B0FD-EB8737DB1E77}"/>
    <dgm:cxn modelId="{6BF65F35-FE86-481C-9F34-65DA2EE366C0}" type="presOf" srcId="{6D811CF6-3FB2-4C83-8CD2-82065E6FA2AB}" destId="{E8205DF4-3C83-48FA-A6F1-531776F79CB2}" srcOrd="0" destOrd="0" presId="urn:microsoft.com/office/officeart/2005/8/layout/bProcess4"/>
    <dgm:cxn modelId="{47CE0C98-F2BC-4C88-8A8D-19E980ECB510}" type="presOf" srcId="{9A7CD01A-FCB1-4B66-98D2-0BDE1C4DD5CB}" destId="{E89EB553-13CF-459A-AA24-7EAB0A465FB7}" srcOrd="0" destOrd="0" presId="urn:microsoft.com/office/officeart/2005/8/layout/bProcess4"/>
    <dgm:cxn modelId="{D24CF7C6-289D-4B88-B976-1C1CB2B86CBC}" type="presOf" srcId="{229B0FF7-8914-4916-BEC0-EE427187B5AD}" destId="{04BF52C7-E26C-4133-9634-718DC6C91D88}" srcOrd="0" destOrd="0" presId="urn:microsoft.com/office/officeart/2005/8/layout/bProcess4"/>
    <dgm:cxn modelId="{5959E004-B668-461D-982B-1912842E8AA0}" type="presOf" srcId="{94EB5BCD-25D0-4311-B0FD-EB8737DB1E77}" destId="{C8411DE1-698D-4FAB-8AEA-1969E91B9073}" srcOrd="0" destOrd="0" presId="urn:microsoft.com/office/officeart/2005/8/layout/bProcess4"/>
    <dgm:cxn modelId="{E74A1077-4477-4A9B-B234-5D9B787427D9}" srcId="{0E8BA718-13A7-429C-89F6-965C8767FDEB}" destId="{E6CE77F9-9520-410A-86F8-0C89A9A757E0}" srcOrd="6" destOrd="0" parTransId="{1565BA0B-571B-4C99-AA56-CC00B3507833}" sibTransId="{5F6588F9-8D77-4D6A-B3CA-399BA0EAA185}"/>
    <dgm:cxn modelId="{39443D86-9FDA-46A5-B776-A05AA9F46A9F}" srcId="{0E8BA718-13A7-429C-89F6-965C8767FDEB}" destId="{229B0FF7-8914-4916-BEC0-EE427187B5AD}" srcOrd="0" destOrd="0" parTransId="{96EE5FA4-317E-45A3-92C1-2C012EFC04D0}" sibTransId="{EFBE4E86-4324-4448-88F4-418161D21931}"/>
    <dgm:cxn modelId="{E4F4F137-DA2D-47CD-9582-FC3324449102}" type="presOf" srcId="{EFBE4E86-4324-4448-88F4-418161D21931}" destId="{A6B21073-1344-4FF1-8B31-696E44983486}" srcOrd="0" destOrd="0" presId="urn:microsoft.com/office/officeart/2005/8/layout/bProcess4"/>
    <dgm:cxn modelId="{E5EBB95B-339B-43CE-BA17-B6209D8C7CA0}" type="presOf" srcId="{3FC9A9A4-9E5F-49E3-9710-D44100178375}" destId="{13CEB819-7A88-4DF9-B8CE-4EDCDE7B1EDA}" srcOrd="0" destOrd="0" presId="urn:microsoft.com/office/officeart/2005/8/layout/bProcess4"/>
    <dgm:cxn modelId="{14D0FEA9-F73D-434E-BC24-C571F9954970}" type="presOf" srcId="{9C6C0991-4C73-4328-A303-901569A0EE81}" destId="{B896B754-0663-42E1-826E-9DAA6CA651E6}" srcOrd="0" destOrd="0" presId="urn:microsoft.com/office/officeart/2005/8/layout/bProcess4"/>
    <dgm:cxn modelId="{06A7C54D-ADD0-42C4-9977-F4D27B855B90}" srcId="{0E8BA718-13A7-429C-89F6-965C8767FDEB}" destId="{DF930795-F4CD-4BC6-BD2D-20C50E58A7B9}" srcOrd="7" destOrd="0" parTransId="{0870F684-392D-4560-8FDE-4EF1F45DB3EC}" sibTransId="{3FC9A9A4-9E5F-49E3-9710-D44100178375}"/>
    <dgm:cxn modelId="{7AE380FE-F8B3-4E2A-940D-EA14863BE5C9}" type="presOf" srcId="{78CF1B07-2D64-4891-B9BC-3DDE2F0614EF}" destId="{C759CB19-4452-4F41-A476-CBB6B3E5BA94}" srcOrd="0" destOrd="0" presId="urn:microsoft.com/office/officeart/2005/8/layout/bProcess4"/>
    <dgm:cxn modelId="{52058843-15DB-4A56-B6A7-F413D1623614}" type="presOf" srcId="{E8D170E3-AF0A-492E-8568-A299ABA91B74}" destId="{9A649779-160D-4EF6-AA38-A5442A1F93C3}" srcOrd="0" destOrd="0" presId="urn:microsoft.com/office/officeart/2005/8/layout/bProcess4"/>
    <dgm:cxn modelId="{CED1EE13-2B00-41E0-B30A-EF5D0E52DC89}" type="presOf" srcId="{E6CE77F9-9520-410A-86F8-0C89A9A757E0}" destId="{05545AA3-1B86-42BA-BE72-B7AD55C4AED3}" srcOrd="0" destOrd="0" presId="urn:microsoft.com/office/officeart/2005/8/layout/bProcess4"/>
    <dgm:cxn modelId="{88E15E8E-7B93-49F1-86B3-C90087C7954E}" srcId="{0E8BA718-13A7-429C-89F6-965C8767FDEB}" destId="{F0420434-17EB-4A7F-96A2-D96771F2EA0B}" srcOrd="8" destOrd="0" parTransId="{354D8F3A-19AD-4180-9028-8C53E04A4AE6}" sibTransId="{BF810C78-2A4A-4F43-B899-A34D13EA5522}"/>
    <dgm:cxn modelId="{0F0E1472-F1D4-4C7F-B405-FC5B4C5368F3}" type="presOf" srcId="{805A99A9-CA8C-4C1E-9BEF-D6BC9ABC0FE4}" destId="{9D11BBA4-D92B-46B6-BC69-C964D2525F19}" srcOrd="0" destOrd="0" presId="urn:microsoft.com/office/officeart/2005/8/layout/bProcess4"/>
    <dgm:cxn modelId="{DCA07E39-66C4-43C5-B631-068B23327A69}" srcId="{0E8BA718-13A7-429C-89F6-965C8767FDEB}" destId="{CB35EC98-FDDB-4D2C-9144-62D6799037D5}" srcOrd="1" destOrd="0" parTransId="{2C875297-5EC4-4D26-A903-661AC33F606D}" sibTransId="{9A7CD01A-FCB1-4B66-98D2-0BDE1C4DD5CB}"/>
    <dgm:cxn modelId="{C289E26C-B337-457A-918F-5ABDFCD0B5AD}" type="presOf" srcId="{4C5C5A86-94D1-4C60-A29F-E60670B7ACD4}" destId="{9F92A6A4-776B-451F-AAB7-622C775D3BE5}" srcOrd="0" destOrd="0" presId="urn:microsoft.com/office/officeart/2005/8/layout/bProcess4"/>
    <dgm:cxn modelId="{5795E693-3B7F-4CA7-9A5C-2F537A7383AC}" type="presOf" srcId="{DF930795-F4CD-4BC6-BD2D-20C50E58A7B9}" destId="{E1ABE503-C7CD-4485-A8EF-F5959A5C1430}" srcOrd="0" destOrd="0" presId="urn:microsoft.com/office/officeart/2005/8/layout/bProcess4"/>
    <dgm:cxn modelId="{9BB683E5-9781-4AD1-BD17-36E653560831}" srcId="{0E8BA718-13A7-429C-89F6-965C8767FDEB}" destId="{4C5C5A86-94D1-4C60-A29F-E60670B7ACD4}" srcOrd="3" destOrd="0" parTransId="{7978B10F-F6D0-4A84-AF4E-FFB3E3A8211D}" sibTransId="{E8D170E3-AF0A-492E-8568-A299ABA91B74}"/>
    <dgm:cxn modelId="{8BFC35FF-FAC6-480C-8BAE-0C9A5A6C8FCE}" srcId="{0E8BA718-13A7-429C-89F6-965C8767FDEB}" destId="{805A99A9-CA8C-4C1E-9BEF-D6BC9ABC0FE4}" srcOrd="4" destOrd="0" parTransId="{88F85C2E-BB8E-4F4A-96DA-1AA0B7BBC420}" sibTransId="{6D811CF6-3FB2-4C83-8CD2-82065E6FA2AB}"/>
    <dgm:cxn modelId="{0289FD9F-C7C2-40DF-B731-430C6951799D}" type="presOf" srcId="{0E8BA718-13A7-429C-89F6-965C8767FDEB}" destId="{45A79EDF-3DDE-4EB5-BA86-0EB36CA175C7}" srcOrd="0" destOrd="0" presId="urn:microsoft.com/office/officeart/2005/8/layout/bProcess4"/>
    <dgm:cxn modelId="{E2E34899-C202-48B9-9D28-90D31CB97AAE}" type="presOf" srcId="{CB35EC98-FDDB-4D2C-9144-62D6799037D5}" destId="{468AE94F-E375-4646-88B0-955BF4BCD358}" srcOrd="0" destOrd="0" presId="urn:microsoft.com/office/officeart/2005/8/layout/bProcess4"/>
    <dgm:cxn modelId="{55AC992C-650F-4A27-B016-AC567BDFA9B5}" type="presOf" srcId="{5F6588F9-8D77-4D6A-B3CA-399BA0EAA185}" destId="{6388CAF6-7921-4BF9-9D30-9971BED1DF1B}" srcOrd="0" destOrd="0" presId="urn:microsoft.com/office/officeart/2005/8/layout/bProcess4"/>
    <dgm:cxn modelId="{7EC19A2D-720C-4A2A-997A-B5E90B3FDF13}" type="presOf" srcId="{F0420434-17EB-4A7F-96A2-D96771F2EA0B}" destId="{09D39A41-DB4D-4BF1-9E7A-CC144E7D1E24}" srcOrd="0" destOrd="0" presId="urn:microsoft.com/office/officeart/2005/8/layout/bProcess4"/>
    <dgm:cxn modelId="{4E3B2A6D-8DEC-45C5-A19B-7496E31A587B}" type="presParOf" srcId="{45A79EDF-3DDE-4EB5-BA86-0EB36CA175C7}" destId="{83EB0855-010C-4032-BAB7-7FBD2C5E228D}" srcOrd="0" destOrd="0" presId="urn:microsoft.com/office/officeart/2005/8/layout/bProcess4"/>
    <dgm:cxn modelId="{8A6FD764-B3F5-4F1F-8338-950D2CA57D86}" type="presParOf" srcId="{83EB0855-010C-4032-BAB7-7FBD2C5E228D}" destId="{BC1BB533-193B-4938-AFE7-A716B58B9D7F}" srcOrd="0" destOrd="0" presId="urn:microsoft.com/office/officeart/2005/8/layout/bProcess4"/>
    <dgm:cxn modelId="{7544FE30-E955-4AB3-8F10-C218B9864972}" type="presParOf" srcId="{83EB0855-010C-4032-BAB7-7FBD2C5E228D}" destId="{04BF52C7-E26C-4133-9634-718DC6C91D88}" srcOrd="1" destOrd="0" presId="urn:microsoft.com/office/officeart/2005/8/layout/bProcess4"/>
    <dgm:cxn modelId="{980F4C0A-D7AA-4BE4-9A3A-F610E255CD3E}" type="presParOf" srcId="{45A79EDF-3DDE-4EB5-BA86-0EB36CA175C7}" destId="{A6B21073-1344-4FF1-8B31-696E44983486}" srcOrd="1" destOrd="0" presId="urn:microsoft.com/office/officeart/2005/8/layout/bProcess4"/>
    <dgm:cxn modelId="{EB9ABF4D-2CAE-4635-8E28-0EB0D14FBF84}" type="presParOf" srcId="{45A79EDF-3DDE-4EB5-BA86-0EB36CA175C7}" destId="{12B3F923-5C25-4DC3-BBE3-9C99F9B45EAE}" srcOrd="2" destOrd="0" presId="urn:microsoft.com/office/officeart/2005/8/layout/bProcess4"/>
    <dgm:cxn modelId="{5D2F4F7C-0C61-448F-A2B5-C1DB9D2E12D2}" type="presParOf" srcId="{12B3F923-5C25-4DC3-BBE3-9C99F9B45EAE}" destId="{AFF27513-D624-4C7D-AC97-3FA6D4E0BD5A}" srcOrd="0" destOrd="0" presId="urn:microsoft.com/office/officeart/2005/8/layout/bProcess4"/>
    <dgm:cxn modelId="{45E34C9E-CFE3-48B7-8D3A-D65D351C0408}" type="presParOf" srcId="{12B3F923-5C25-4DC3-BBE3-9C99F9B45EAE}" destId="{468AE94F-E375-4646-88B0-955BF4BCD358}" srcOrd="1" destOrd="0" presId="urn:microsoft.com/office/officeart/2005/8/layout/bProcess4"/>
    <dgm:cxn modelId="{12444161-33FB-4002-9762-637721730C94}" type="presParOf" srcId="{45A79EDF-3DDE-4EB5-BA86-0EB36CA175C7}" destId="{E89EB553-13CF-459A-AA24-7EAB0A465FB7}" srcOrd="3" destOrd="0" presId="urn:microsoft.com/office/officeart/2005/8/layout/bProcess4"/>
    <dgm:cxn modelId="{37BCFC16-D070-4F59-A40F-9ADB4DE17B67}" type="presParOf" srcId="{45A79EDF-3DDE-4EB5-BA86-0EB36CA175C7}" destId="{F5087BE2-1995-4EC2-836C-167B4A16FC7D}" srcOrd="4" destOrd="0" presId="urn:microsoft.com/office/officeart/2005/8/layout/bProcess4"/>
    <dgm:cxn modelId="{0966DD4B-2F92-4E81-B39E-493D9A5CF7A9}" type="presParOf" srcId="{F5087BE2-1995-4EC2-836C-167B4A16FC7D}" destId="{CCE849A6-B428-4D5D-90C0-7005930993AB}" srcOrd="0" destOrd="0" presId="urn:microsoft.com/office/officeart/2005/8/layout/bProcess4"/>
    <dgm:cxn modelId="{95DB6AED-1D9A-4E59-BBE8-13540E0B4822}" type="presParOf" srcId="{F5087BE2-1995-4EC2-836C-167B4A16FC7D}" destId="{CCA7D92A-1027-4F09-82B0-DBA234421C89}" srcOrd="1" destOrd="0" presId="urn:microsoft.com/office/officeart/2005/8/layout/bProcess4"/>
    <dgm:cxn modelId="{40593EF4-2730-4E7E-9E68-A2243B0BD781}" type="presParOf" srcId="{45A79EDF-3DDE-4EB5-BA86-0EB36CA175C7}" destId="{C8411DE1-698D-4FAB-8AEA-1969E91B9073}" srcOrd="5" destOrd="0" presId="urn:microsoft.com/office/officeart/2005/8/layout/bProcess4"/>
    <dgm:cxn modelId="{9E42C0CC-7E5B-4EC2-ADD5-3A822984DAE7}" type="presParOf" srcId="{45A79EDF-3DDE-4EB5-BA86-0EB36CA175C7}" destId="{07DE8C91-A7F3-4821-8A84-7A360B183010}" srcOrd="6" destOrd="0" presId="urn:microsoft.com/office/officeart/2005/8/layout/bProcess4"/>
    <dgm:cxn modelId="{FD726991-6B1D-423C-9B40-F97B594D1836}" type="presParOf" srcId="{07DE8C91-A7F3-4821-8A84-7A360B183010}" destId="{DFB93303-500A-4ED7-9A56-76498A045368}" srcOrd="0" destOrd="0" presId="urn:microsoft.com/office/officeart/2005/8/layout/bProcess4"/>
    <dgm:cxn modelId="{41F131A7-83C3-4920-A4B1-ECA07EB953D1}" type="presParOf" srcId="{07DE8C91-A7F3-4821-8A84-7A360B183010}" destId="{9F92A6A4-776B-451F-AAB7-622C775D3BE5}" srcOrd="1" destOrd="0" presId="urn:microsoft.com/office/officeart/2005/8/layout/bProcess4"/>
    <dgm:cxn modelId="{71C8B48D-AA8E-469D-92B0-7552698D125B}" type="presParOf" srcId="{45A79EDF-3DDE-4EB5-BA86-0EB36CA175C7}" destId="{9A649779-160D-4EF6-AA38-A5442A1F93C3}" srcOrd="7" destOrd="0" presId="urn:microsoft.com/office/officeart/2005/8/layout/bProcess4"/>
    <dgm:cxn modelId="{43132CB0-72B1-48D2-847A-911905157B78}" type="presParOf" srcId="{45A79EDF-3DDE-4EB5-BA86-0EB36CA175C7}" destId="{F7CB82D6-8F35-441B-A398-CC2C9B359FD2}" srcOrd="8" destOrd="0" presId="urn:microsoft.com/office/officeart/2005/8/layout/bProcess4"/>
    <dgm:cxn modelId="{94955467-18CF-4834-AF5F-39C5AF8FE79B}" type="presParOf" srcId="{F7CB82D6-8F35-441B-A398-CC2C9B359FD2}" destId="{3DB68E99-D8BC-4928-A59B-10875885B08A}" srcOrd="0" destOrd="0" presId="urn:microsoft.com/office/officeart/2005/8/layout/bProcess4"/>
    <dgm:cxn modelId="{D769B0B4-6139-4348-B95D-0AA6CD5CE5FB}" type="presParOf" srcId="{F7CB82D6-8F35-441B-A398-CC2C9B359FD2}" destId="{9D11BBA4-D92B-46B6-BC69-C964D2525F19}" srcOrd="1" destOrd="0" presId="urn:microsoft.com/office/officeart/2005/8/layout/bProcess4"/>
    <dgm:cxn modelId="{3DD589BD-A61A-46A1-9D77-9A0AD26C7A9F}" type="presParOf" srcId="{45A79EDF-3DDE-4EB5-BA86-0EB36CA175C7}" destId="{E8205DF4-3C83-48FA-A6F1-531776F79CB2}" srcOrd="9" destOrd="0" presId="urn:microsoft.com/office/officeart/2005/8/layout/bProcess4"/>
    <dgm:cxn modelId="{D4758FF6-9D14-477F-BE00-DF7FB6092912}" type="presParOf" srcId="{45A79EDF-3DDE-4EB5-BA86-0EB36CA175C7}" destId="{8109B102-79EC-436D-82C2-68E9F09694A4}" srcOrd="10" destOrd="0" presId="urn:microsoft.com/office/officeart/2005/8/layout/bProcess4"/>
    <dgm:cxn modelId="{3A7B930E-1241-4EE0-B4B6-C720E851EA69}" type="presParOf" srcId="{8109B102-79EC-436D-82C2-68E9F09694A4}" destId="{BA214CAB-41EC-4B1A-92A3-F8FF7DB11762}" srcOrd="0" destOrd="0" presId="urn:microsoft.com/office/officeart/2005/8/layout/bProcess4"/>
    <dgm:cxn modelId="{7D9E7E89-0356-482A-862E-D29F360DB33D}" type="presParOf" srcId="{8109B102-79EC-436D-82C2-68E9F09694A4}" destId="{C759CB19-4452-4F41-A476-CBB6B3E5BA94}" srcOrd="1" destOrd="0" presId="urn:microsoft.com/office/officeart/2005/8/layout/bProcess4"/>
    <dgm:cxn modelId="{260918F1-C0F6-4ED2-8350-4046B979780A}" type="presParOf" srcId="{45A79EDF-3DDE-4EB5-BA86-0EB36CA175C7}" destId="{B896B754-0663-42E1-826E-9DAA6CA651E6}" srcOrd="11" destOrd="0" presId="urn:microsoft.com/office/officeart/2005/8/layout/bProcess4"/>
    <dgm:cxn modelId="{E3E58B0D-B625-45BF-82A8-DD56CB3D87C4}" type="presParOf" srcId="{45A79EDF-3DDE-4EB5-BA86-0EB36CA175C7}" destId="{97E65F04-8DEF-49E4-A0B5-E5C025EDB704}" srcOrd="12" destOrd="0" presId="urn:microsoft.com/office/officeart/2005/8/layout/bProcess4"/>
    <dgm:cxn modelId="{D27F9527-619C-4378-9ABE-8239F63A115C}" type="presParOf" srcId="{97E65F04-8DEF-49E4-A0B5-E5C025EDB704}" destId="{A5CCDE81-41D7-48E8-9E22-EBBD92BBB470}" srcOrd="0" destOrd="0" presId="urn:microsoft.com/office/officeart/2005/8/layout/bProcess4"/>
    <dgm:cxn modelId="{27C574D0-7B59-4F5E-97E8-7283D7C4648D}" type="presParOf" srcId="{97E65F04-8DEF-49E4-A0B5-E5C025EDB704}" destId="{05545AA3-1B86-42BA-BE72-B7AD55C4AED3}" srcOrd="1" destOrd="0" presId="urn:microsoft.com/office/officeart/2005/8/layout/bProcess4"/>
    <dgm:cxn modelId="{4681AE86-6003-4C16-9B20-F7099B739602}" type="presParOf" srcId="{45A79EDF-3DDE-4EB5-BA86-0EB36CA175C7}" destId="{6388CAF6-7921-4BF9-9D30-9971BED1DF1B}" srcOrd="13" destOrd="0" presId="urn:microsoft.com/office/officeart/2005/8/layout/bProcess4"/>
    <dgm:cxn modelId="{23FBFDCB-CE65-46AB-875D-41CB03C51252}" type="presParOf" srcId="{45A79EDF-3DDE-4EB5-BA86-0EB36CA175C7}" destId="{E1B26742-88EA-4427-9EDB-08AA4EF49817}" srcOrd="14" destOrd="0" presId="urn:microsoft.com/office/officeart/2005/8/layout/bProcess4"/>
    <dgm:cxn modelId="{DCAB3459-6CE4-470E-A3A7-E60756D93195}" type="presParOf" srcId="{E1B26742-88EA-4427-9EDB-08AA4EF49817}" destId="{EB5BB4BF-8E2A-40C1-B098-353973FA6518}" srcOrd="0" destOrd="0" presId="urn:microsoft.com/office/officeart/2005/8/layout/bProcess4"/>
    <dgm:cxn modelId="{00DBFD7E-63FA-4045-BE74-769A3F3D80B7}" type="presParOf" srcId="{E1B26742-88EA-4427-9EDB-08AA4EF49817}" destId="{E1ABE503-C7CD-4485-A8EF-F5959A5C1430}" srcOrd="1" destOrd="0" presId="urn:microsoft.com/office/officeart/2005/8/layout/bProcess4"/>
    <dgm:cxn modelId="{C8BD2005-0DF8-4BE1-A1F7-3CE88E3D9F99}" type="presParOf" srcId="{45A79EDF-3DDE-4EB5-BA86-0EB36CA175C7}" destId="{13CEB819-7A88-4DF9-B8CE-4EDCDE7B1EDA}" srcOrd="15" destOrd="0" presId="urn:microsoft.com/office/officeart/2005/8/layout/bProcess4"/>
    <dgm:cxn modelId="{13293260-E47F-4E44-BBE9-3ABC0BE773C1}" type="presParOf" srcId="{45A79EDF-3DDE-4EB5-BA86-0EB36CA175C7}" destId="{5013299A-D6BE-482F-815A-4B7165205972}" srcOrd="16" destOrd="0" presId="urn:microsoft.com/office/officeart/2005/8/layout/bProcess4"/>
    <dgm:cxn modelId="{AE1EFB51-2342-4F5D-BEEB-669921CD5585}" type="presParOf" srcId="{5013299A-D6BE-482F-815A-4B7165205972}" destId="{84F1CCE1-6FC6-4B7E-BBB0-0C97217706E9}" srcOrd="0" destOrd="0" presId="urn:microsoft.com/office/officeart/2005/8/layout/bProcess4"/>
    <dgm:cxn modelId="{0C032600-B874-45ED-B95C-2CBCCCF561F5}" type="presParOf" srcId="{5013299A-D6BE-482F-815A-4B7165205972}" destId="{09D39A41-DB4D-4BF1-9E7A-CC144E7D1E24}" srcOrd="1" destOrd="0" presId="urn:microsoft.com/office/officeart/2005/8/layout/b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3EC95E9-6889-41D1-801C-0D4E7B31F6BA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4ECE95B-3BE1-49AF-A01E-DD0C985EFC0E}">
      <dgm:prSet phldrT="[Текст]" custT="1"/>
      <dgm:spPr/>
      <dgm:t>
        <a:bodyPr/>
        <a:lstStyle/>
        <a:p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Включение обеспечения качества в миссию</a:t>
          </a:r>
          <a:endParaRPr lang="ru-RU" sz="1400" b="1" dirty="0">
            <a:latin typeface="Times New Roman" pitchFamily="18" charset="0"/>
            <a:cs typeface="Times New Roman" pitchFamily="18" charset="0"/>
          </a:endParaRPr>
        </a:p>
      </dgm:t>
    </dgm:pt>
    <dgm:pt modelId="{60EEEB04-3D1A-47A7-9A81-10AB23BF4EB6}" type="parTrans" cxnId="{774B3269-F1F3-4583-80B8-26F7B5AC0CF2}">
      <dgm:prSet/>
      <dgm:spPr/>
      <dgm:t>
        <a:bodyPr/>
        <a:lstStyle/>
        <a:p>
          <a:endParaRPr lang="ru-RU"/>
        </a:p>
      </dgm:t>
    </dgm:pt>
    <dgm:pt modelId="{DB1D2EAB-3685-4ACD-A479-682C0DDCF133}" type="sibTrans" cxnId="{774B3269-F1F3-4583-80B8-26F7B5AC0CF2}">
      <dgm:prSet/>
      <dgm:spPr/>
      <dgm:t>
        <a:bodyPr/>
        <a:lstStyle/>
        <a:p>
          <a:endParaRPr lang="ru-RU"/>
        </a:p>
      </dgm:t>
    </dgm:pt>
    <dgm:pt modelId="{98E557D4-720F-4038-B67F-5C50F87F69E0}">
      <dgm:prSet phldrT="[Текст]" custT="1"/>
      <dgm:spPr/>
      <dgm:t>
        <a:bodyPr/>
        <a:lstStyle/>
        <a:p>
          <a:r>
            <a:rPr lang="ru-RU" altLang="ru-RU" sz="1400" b="1" dirty="0" smtClean="0">
              <a:latin typeface="Times New Roman" pitchFamily="18" charset="0"/>
              <a:ea typeface="Calibri" pitchFamily="34" charset="0"/>
              <a:cs typeface="Times New Roman" pitchFamily="18" charset="0"/>
            </a:rPr>
            <a:t>Постоянный сбор и анализ информации с целью мониторинга качества</a:t>
          </a:r>
          <a:endParaRPr lang="ru-RU" sz="1400" b="1" dirty="0"/>
        </a:p>
      </dgm:t>
    </dgm:pt>
    <dgm:pt modelId="{060E0C52-3A25-485F-B871-ED48A7AEA8B0}" type="parTrans" cxnId="{C8076A8D-F780-4C12-9A0E-2CD51EAA7114}">
      <dgm:prSet/>
      <dgm:spPr/>
      <dgm:t>
        <a:bodyPr/>
        <a:lstStyle/>
        <a:p>
          <a:endParaRPr lang="ru-RU"/>
        </a:p>
      </dgm:t>
    </dgm:pt>
    <dgm:pt modelId="{F0EA6EA3-7663-441F-98B6-AA7039BC7B4F}" type="sibTrans" cxnId="{C8076A8D-F780-4C12-9A0E-2CD51EAA7114}">
      <dgm:prSet/>
      <dgm:spPr/>
      <dgm:t>
        <a:bodyPr/>
        <a:lstStyle/>
        <a:p>
          <a:endParaRPr lang="ru-RU"/>
        </a:p>
      </dgm:t>
    </dgm:pt>
    <dgm:pt modelId="{A7ABC477-922E-4410-9BAA-2576BA158791}">
      <dgm:prSet phldrT="[Текст]" custT="1"/>
      <dgm:spPr/>
      <dgm:t>
        <a:bodyPr/>
        <a:lstStyle/>
        <a:p>
          <a:r>
            <a:rPr lang="ru-RU" altLang="ru-RU" sz="1400" b="1" dirty="0" smtClean="0">
              <a:latin typeface="Times New Roman" pitchFamily="18" charset="0"/>
              <a:ea typeface="Calibri" pitchFamily="34" charset="0"/>
              <a:cs typeface="Times New Roman" pitchFamily="18" charset="0"/>
            </a:rPr>
            <a:t>Организация подразделений, ответственных за обеспечение качества в вузе</a:t>
          </a:r>
          <a:endParaRPr lang="ru-RU" sz="1400" b="1" dirty="0">
            <a:latin typeface="Times New Roman" pitchFamily="18" charset="0"/>
            <a:cs typeface="Times New Roman" pitchFamily="18" charset="0"/>
          </a:endParaRPr>
        </a:p>
      </dgm:t>
    </dgm:pt>
    <dgm:pt modelId="{E3FCA65C-E3BD-489B-885B-82CB9A92F2BD}" type="sibTrans" cxnId="{F1EECDE6-E76E-4764-91A6-20B20D89D7C3}">
      <dgm:prSet/>
      <dgm:spPr/>
      <dgm:t>
        <a:bodyPr/>
        <a:lstStyle/>
        <a:p>
          <a:endParaRPr lang="ru-RU"/>
        </a:p>
      </dgm:t>
    </dgm:pt>
    <dgm:pt modelId="{DBF322F3-A644-44C3-8464-ED4E4D564143}" type="parTrans" cxnId="{F1EECDE6-E76E-4764-91A6-20B20D89D7C3}">
      <dgm:prSet/>
      <dgm:spPr/>
      <dgm:t>
        <a:bodyPr/>
        <a:lstStyle/>
        <a:p>
          <a:endParaRPr lang="ru-RU"/>
        </a:p>
      </dgm:t>
    </dgm:pt>
    <dgm:pt modelId="{8A779997-C72C-4E45-9346-54ACD4694660}">
      <dgm:prSet custT="1"/>
      <dgm:spPr/>
      <dgm:t>
        <a:bodyPr/>
        <a:lstStyle/>
        <a:p>
          <a:r>
            <a:rPr lang="ru-RU" altLang="ru-RU" sz="1400" b="1" dirty="0" smtClean="0">
              <a:latin typeface="Times New Roman" pitchFamily="18" charset="0"/>
              <a:ea typeface="Calibri" pitchFamily="34" charset="0"/>
              <a:cs typeface="Times New Roman" pitchFamily="18" charset="0"/>
            </a:rPr>
            <a:t>Создание единой информационной системы, интегрирующей все доступные базы данных (</a:t>
          </a:r>
          <a:r>
            <a:rPr lang="en-US" altLang="ru-RU" sz="1400" b="1" dirty="0" smtClean="0">
              <a:latin typeface="Times New Roman" pitchFamily="18" charset="0"/>
              <a:ea typeface="Calibri" pitchFamily="34" charset="0"/>
              <a:cs typeface="Times New Roman" pitchFamily="18" charset="0"/>
            </a:rPr>
            <a:t>PLATONUS)</a:t>
          </a:r>
          <a:endParaRPr lang="ru-RU" sz="1400" b="1" dirty="0"/>
        </a:p>
      </dgm:t>
    </dgm:pt>
    <dgm:pt modelId="{4530F000-52E1-4ED1-B27D-EA83C611B86D}" type="parTrans" cxnId="{A94ED072-31B5-4AA1-8D8E-BFE12C116E49}">
      <dgm:prSet/>
      <dgm:spPr/>
      <dgm:t>
        <a:bodyPr/>
        <a:lstStyle/>
        <a:p>
          <a:endParaRPr lang="ru-RU"/>
        </a:p>
      </dgm:t>
    </dgm:pt>
    <dgm:pt modelId="{F6786A26-D103-4A78-AE55-7F048BC20DB6}" type="sibTrans" cxnId="{A94ED072-31B5-4AA1-8D8E-BFE12C116E49}">
      <dgm:prSet/>
      <dgm:spPr/>
      <dgm:t>
        <a:bodyPr/>
        <a:lstStyle/>
        <a:p>
          <a:endParaRPr lang="ru-RU"/>
        </a:p>
      </dgm:t>
    </dgm:pt>
    <dgm:pt modelId="{FE465AE1-01FF-4536-AAFF-E837AF79A728}">
      <dgm:prSet custT="1"/>
      <dgm:spPr/>
      <dgm:t>
        <a:bodyPr/>
        <a:lstStyle/>
        <a:p>
          <a:r>
            <a:rPr lang="ru-RU" altLang="ru-RU" sz="1400" b="1" dirty="0" smtClean="0">
              <a:latin typeface="Times New Roman" pitchFamily="18" charset="0"/>
              <a:ea typeface="Calibri" pitchFamily="34" charset="0"/>
              <a:cs typeface="Times New Roman" pitchFamily="18" charset="0"/>
            </a:rPr>
            <a:t>Распространение внутренней и внешней информации, касающейся процедур обеспечения качества</a:t>
          </a:r>
          <a:endParaRPr lang="ru-RU" sz="1400" b="1" dirty="0"/>
        </a:p>
      </dgm:t>
    </dgm:pt>
    <dgm:pt modelId="{25546AB6-578D-409B-8B2D-2FAE28B0986E}" type="parTrans" cxnId="{E30B4550-1699-4770-A280-EFE7FE2DB227}">
      <dgm:prSet/>
      <dgm:spPr/>
      <dgm:t>
        <a:bodyPr/>
        <a:lstStyle/>
        <a:p>
          <a:endParaRPr lang="ru-RU"/>
        </a:p>
      </dgm:t>
    </dgm:pt>
    <dgm:pt modelId="{5244F067-DF35-442F-81B2-96203C487217}" type="sibTrans" cxnId="{E30B4550-1699-4770-A280-EFE7FE2DB227}">
      <dgm:prSet/>
      <dgm:spPr/>
      <dgm:t>
        <a:bodyPr/>
        <a:lstStyle/>
        <a:p>
          <a:endParaRPr lang="ru-RU"/>
        </a:p>
      </dgm:t>
    </dgm:pt>
    <dgm:pt modelId="{FD87C61D-8DF1-43A3-B258-5DC2B1508FCA}">
      <dgm:prSet custT="1"/>
      <dgm:spPr/>
      <dgm:t>
        <a:bodyPr/>
        <a:lstStyle/>
        <a:p>
          <a:r>
            <a:rPr lang="ru-RU" altLang="ru-RU" sz="1400" b="1" dirty="0" smtClean="0">
              <a:latin typeface="Times New Roman" pitchFamily="18" charset="0"/>
              <a:ea typeface="Calibri" pitchFamily="34" charset="0"/>
              <a:cs typeface="Times New Roman" pitchFamily="18" charset="0"/>
            </a:rPr>
            <a:t>Разумное ограничение средств на обеспечение качества, избежание перегрузки и бюрократизации процедур</a:t>
          </a:r>
          <a:endParaRPr lang="ru-RU" sz="1400" b="1" dirty="0"/>
        </a:p>
      </dgm:t>
    </dgm:pt>
    <dgm:pt modelId="{56085753-C319-49A6-8C30-484479DF4361}" type="parTrans" cxnId="{1E39F513-E08A-44AA-B742-A519FDA163E7}">
      <dgm:prSet/>
      <dgm:spPr/>
      <dgm:t>
        <a:bodyPr/>
        <a:lstStyle/>
        <a:p>
          <a:endParaRPr lang="ru-RU"/>
        </a:p>
      </dgm:t>
    </dgm:pt>
    <dgm:pt modelId="{2684359F-BFAC-4DA0-B95B-D366AB8BF530}" type="sibTrans" cxnId="{1E39F513-E08A-44AA-B742-A519FDA163E7}">
      <dgm:prSet/>
      <dgm:spPr/>
      <dgm:t>
        <a:bodyPr/>
        <a:lstStyle/>
        <a:p>
          <a:endParaRPr lang="ru-RU"/>
        </a:p>
      </dgm:t>
    </dgm:pt>
    <dgm:pt modelId="{8F81C5AC-AF06-4667-965D-4E5F126506C0}" type="pres">
      <dgm:prSet presAssocID="{63EC95E9-6889-41D1-801C-0D4E7B31F6BA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DB51DFA3-1598-408B-828B-E85FBD53766F}" type="pres">
      <dgm:prSet presAssocID="{14ECE95B-3BE1-49AF-A01E-DD0C985EFC0E}" presName="hierRoot1" presStyleCnt="0"/>
      <dgm:spPr/>
    </dgm:pt>
    <dgm:pt modelId="{CCA2882C-2C1B-4309-8865-E2FE8E2CFB32}" type="pres">
      <dgm:prSet presAssocID="{14ECE95B-3BE1-49AF-A01E-DD0C985EFC0E}" presName="composite" presStyleCnt="0"/>
      <dgm:spPr/>
    </dgm:pt>
    <dgm:pt modelId="{9A24F0FD-EF74-4DD0-8AB6-01DCF071DDC8}" type="pres">
      <dgm:prSet presAssocID="{14ECE95B-3BE1-49AF-A01E-DD0C985EFC0E}" presName="background" presStyleLbl="node0" presStyleIdx="0" presStyleCnt="1"/>
      <dgm:spPr/>
    </dgm:pt>
    <dgm:pt modelId="{C84C709C-F078-40F1-A5E1-2DF4626827E8}" type="pres">
      <dgm:prSet presAssocID="{14ECE95B-3BE1-49AF-A01E-DD0C985EFC0E}" presName="text" presStyleLbl="fgAcc0" presStyleIdx="0" presStyleCnt="1" custScaleX="176904" custScaleY="19225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6E1EC0B-7A0D-4106-BE5A-6B5A14F2B853}" type="pres">
      <dgm:prSet presAssocID="{14ECE95B-3BE1-49AF-A01E-DD0C985EFC0E}" presName="hierChild2" presStyleCnt="0"/>
      <dgm:spPr/>
    </dgm:pt>
    <dgm:pt modelId="{F9CEE78D-7F3F-4394-84EA-A21E29609B3A}" type="pres">
      <dgm:prSet presAssocID="{060E0C52-3A25-485F-B871-ED48A7AEA8B0}" presName="Name10" presStyleLbl="parChTrans1D2" presStyleIdx="0" presStyleCnt="2"/>
      <dgm:spPr/>
      <dgm:t>
        <a:bodyPr/>
        <a:lstStyle/>
        <a:p>
          <a:endParaRPr lang="ru-RU"/>
        </a:p>
      </dgm:t>
    </dgm:pt>
    <dgm:pt modelId="{5E72A820-4B3D-4101-ACE1-755DE52A181E}" type="pres">
      <dgm:prSet presAssocID="{98E557D4-720F-4038-B67F-5C50F87F69E0}" presName="hierRoot2" presStyleCnt="0"/>
      <dgm:spPr/>
    </dgm:pt>
    <dgm:pt modelId="{D348B929-5BA3-46C2-A210-63924FAA4BD7}" type="pres">
      <dgm:prSet presAssocID="{98E557D4-720F-4038-B67F-5C50F87F69E0}" presName="composite2" presStyleCnt="0"/>
      <dgm:spPr/>
    </dgm:pt>
    <dgm:pt modelId="{5C8E439A-352E-4AA1-B4F2-6A793D63ABCA}" type="pres">
      <dgm:prSet presAssocID="{98E557D4-720F-4038-B67F-5C50F87F69E0}" presName="background2" presStyleLbl="node2" presStyleIdx="0" presStyleCnt="2"/>
      <dgm:spPr/>
    </dgm:pt>
    <dgm:pt modelId="{38EBC3B3-9223-4D80-AA47-9E595AF78E65}" type="pres">
      <dgm:prSet presAssocID="{98E557D4-720F-4038-B67F-5C50F87F69E0}" presName="text2" presStyleLbl="fgAcc2" presStyleIdx="0" presStyleCnt="2" custScaleX="191797" custScaleY="17119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00DF874-AC7B-42C9-91DB-2787DCFB6B5F}" type="pres">
      <dgm:prSet presAssocID="{98E557D4-720F-4038-B67F-5C50F87F69E0}" presName="hierChild3" presStyleCnt="0"/>
      <dgm:spPr/>
    </dgm:pt>
    <dgm:pt modelId="{F9884FAE-0ED0-42A1-84AC-4BFC3F92A434}" type="pres">
      <dgm:prSet presAssocID="{4530F000-52E1-4ED1-B27D-EA83C611B86D}" presName="Name17" presStyleLbl="parChTrans1D3" presStyleIdx="0" presStyleCnt="3"/>
      <dgm:spPr/>
      <dgm:t>
        <a:bodyPr/>
        <a:lstStyle/>
        <a:p>
          <a:endParaRPr lang="ru-RU"/>
        </a:p>
      </dgm:t>
    </dgm:pt>
    <dgm:pt modelId="{AF053394-D5B4-401C-8BBD-B51ED3804A84}" type="pres">
      <dgm:prSet presAssocID="{8A779997-C72C-4E45-9346-54ACD4694660}" presName="hierRoot3" presStyleCnt="0"/>
      <dgm:spPr/>
    </dgm:pt>
    <dgm:pt modelId="{43D0F784-35F4-4477-AB57-AA864A84427A}" type="pres">
      <dgm:prSet presAssocID="{8A779997-C72C-4E45-9346-54ACD4694660}" presName="composite3" presStyleCnt="0"/>
      <dgm:spPr/>
    </dgm:pt>
    <dgm:pt modelId="{CC257A01-2AD9-4B1F-B59F-CB8FAC237057}" type="pres">
      <dgm:prSet presAssocID="{8A779997-C72C-4E45-9346-54ACD4694660}" presName="background3" presStyleLbl="node3" presStyleIdx="0" presStyleCnt="3"/>
      <dgm:spPr/>
    </dgm:pt>
    <dgm:pt modelId="{07AA91B5-2645-4D7C-917A-9CA8090FDEB3}" type="pres">
      <dgm:prSet presAssocID="{8A779997-C72C-4E45-9346-54ACD4694660}" presName="text3" presStyleLbl="fgAcc3" presStyleIdx="0" presStyleCnt="3" custScaleX="209036" custScaleY="212974" custLinFactNeighborX="-8669" custLinFactNeighborY="-618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38A3CFC-4791-4A87-ADA2-F37120DC46F3}" type="pres">
      <dgm:prSet presAssocID="{8A779997-C72C-4E45-9346-54ACD4694660}" presName="hierChild4" presStyleCnt="0"/>
      <dgm:spPr/>
    </dgm:pt>
    <dgm:pt modelId="{94BA36BB-E784-4447-858C-F96F94B8A787}" type="pres">
      <dgm:prSet presAssocID="{25546AB6-578D-409B-8B2D-2FAE28B0986E}" presName="Name17" presStyleLbl="parChTrans1D3" presStyleIdx="1" presStyleCnt="3"/>
      <dgm:spPr/>
      <dgm:t>
        <a:bodyPr/>
        <a:lstStyle/>
        <a:p>
          <a:endParaRPr lang="ru-RU"/>
        </a:p>
      </dgm:t>
    </dgm:pt>
    <dgm:pt modelId="{A9419C14-8BD9-4BC6-90D2-783E67140204}" type="pres">
      <dgm:prSet presAssocID="{FE465AE1-01FF-4536-AAFF-E837AF79A728}" presName="hierRoot3" presStyleCnt="0"/>
      <dgm:spPr/>
    </dgm:pt>
    <dgm:pt modelId="{99AE3553-02E3-452F-9804-8EE7F59E59A5}" type="pres">
      <dgm:prSet presAssocID="{FE465AE1-01FF-4536-AAFF-E837AF79A728}" presName="composite3" presStyleCnt="0"/>
      <dgm:spPr/>
    </dgm:pt>
    <dgm:pt modelId="{7B001E5B-8BCF-48E9-A644-89CBDB28E759}" type="pres">
      <dgm:prSet presAssocID="{FE465AE1-01FF-4536-AAFF-E837AF79A728}" presName="background3" presStyleLbl="node3" presStyleIdx="1" presStyleCnt="3"/>
      <dgm:spPr/>
    </dgm:pt>
    <dgm:pt modelId="{C0A32702-358C-4FA2-8CB8-76155E3E7BDB}" type="pres">
      <dgm:prSet presAssocID="{FE465AE1-01FF-4536-AAFF-E837AF79A728}" presName="text3" presStyleLbl="fgAcc3" presStyleIdx="1" presStyleCnt="3" custScaleX="201493" custScaleY="219800" custLinFactNeighborY="-250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0B56418-FB04-4C4F-AA2C-50C43213D8D3}" type="pres">
      <dgm:prSet presAssocID="{FE465AE1-01FF-4536-AAFF-E837AF79A728}" presName="hierChild4" presStyleCnt="0"/>
      <dgm:spPr/>
    </dgm:pt>
    <dgm:pt modelId="{35695061-A2DE-4628-8D09-ED55D2BE1E85}" type="pres">
      <dgm:prSet presAssocID="{DBF322F3-A644-44C3-8464-ED4E4D564143}" presName="Name10" presStyleLbl="parChTrans1D2" presStyleIdx="1" presStyleCnt="2"/>
      <dgm:spPr/>
      <dgm:t>
        <a:bodyPr/>
        <a:lstStyle/>
        <a:p>
          <a:endParaRPr lang="ru-RU"/>
        </a:p>
      </dgm:t>
    </dgm:pt>
    <dgm:pt modelId="{C2487AB8-1307-4D08-9830-1398B56D90E5}" type="pres">
      <dgm:prSet presAssocID="{A7ABC477-922E-4410-9BAA-2576BA158791}" presName="hierRoot2" presStyleCnt="0"/>
      <dgm:spPr/>
    </dgm:pt>
    <dgm:pt modelId="{0DCE6569-D4FC-475F-BBFD-C51649B1AC0A}" type="pres">
      <dgm:prSet presAssocID="{A7ABC477-922E-4410-9BAA-2576BA158791}" presName="composite2" presStyleCnt="0"/>
      <dgm:spPr/>
    </dgm:pt>
    <dgm:pt modelId="{DFB079E5-04CB-456C-9CB8-9DC00628D201}" type="pres">
      <dgm:prSet presAssocID="{A7ABC477-922E-4410-9BAA-2576BA158791}" presName="background2" presStyleLbl="node2" presStyleIdx="1" presStyleCnt="2"/>
      <dgm:spPr/>
    </dgm:pt>
    <dgm:pt modelId="{DB908BDD-E344-46FE-A8DD-456B945CC81F}" type="pres">
      <dgm:prSet presAssocID="{A7ABC477-922E-4410-9BAA-2576BA158791}" presName="text2" presStyleLbl="fgAcc2" presStyleIdx="1" presStyleCnt="2" custScaleX="194605" custScaleY="17539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6093DDB-32FB-46DA-B636-00CA40307A43}" type="pres">
      <dgm:prSet presAssocID="{A7ABC477-922E-4410-9BAA-2576BA158791}" presName="hierChild3" presStyleCnt="0"/>
      <dgm:spPr/>
    </dgm:pt>
    <dgm:pt modelId="{56F29FB0-556A-407E-8249-B384B7C3B253}" type="pres">
      <dgm:prSet presAssocID="{56085753-C319-49A6-8C30-484479DF4361}" presName="Name17" presStyleLbl="parChTrans1D3" presStyleIdx="2" presStyleCnt="3"/>
      <dgm:spPr/>
      <dgm:t>
        <a:bodyPr/>
        <a:lstStyle/>
        <a:p>
          <a:endParaRPr lang="ru-RU"/>
        </a:p>
      </dgm:t>
    </dgm:pt>
    <dgm:pt modelId="{C9683E32-9860-47B8-9F79-400ABA03C85B}" type="pres">
      <dgm:prSet presAssocID="{FD87C61D-8DF1-43A3-B258-5DC2B1508FCA}" presName="hierRoot3" presStyleCnt="0"/>
      <dgm:spPr/>
    </dgm:pt>
    <dgm:pt modelId="{137F54DB-76D9-49D2-8F37-904BC8CFE14E}" type="pres">
      <dgm:prSet presAssocID="{FD87C61D-8DF1-43A3-B258-5DC2B1508FCA}" presName="composite3" presStyleCnt="0"/>
      <dgm:spPr/>
    </dgm:pt>
    <dgm:pt modelId="{22860F69-7329-461B-8BBA-39EF3F69F666}" type="pres">
      <dgm:prSet presAssocID="{FD87C61D-8DF1-43A3-B258-5DC2B1508FCA}" presName="background3" presStyleLbl="node3" presStyleIdx="2" presStyleCnt="3"/>
      <dgm:spPr/>
    </dgm:pt>
    <dgm:pt modelId="{559AE67E-3DAD-4FD6-94DF-8581E5E021B9}" type="pres">
      <dgm:prSet presAssocID="{FD87C61D-8DF1-43A3-B258-5DC2B1508FCA}" presName="text3" presStyleLbl="fgAcc3" presStyleIdx="2" presStyleCnt="3" custScaleX="240007" custScaleY="21060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576DAD9-E255-4C3D-8D1F-1E7D09EE58AF}" type="pres">
      <dgm:prSet presAssocID="{FD87C61D-8DF1-43A3-B258-5DC2B1508FCA}" presName="hierChild4" presStyleCnt="0"/>
      <dgm:spPr/>
    </dgm:pt>
  </dgm:ptLst>
  <dgm:cxnLst>
    <dgm:cxn modelId="{9B712011-A9A8-404F-B9FE-8DFAF0129280}" type="presOf" srcId="{DBF322F3-A644-44C3-8464-ED4E4D564143}" destId="{35695061-A2DE-4628-8D09-ED55D2BE1E85}" srcOrd="0" destOrd="0" presId="urn:microsoft.com/office/officeart/2005/8/layout/hierarchy1"/>
    <dgm:cxn modelId="{85FE2C03-9A16-4C7D-8849-28EEA448DFA5}" type="presOf" srcId="{4530F000-52E1-4ED1-B27D-EA83C611B86D}" destId="{F9884FAE-0ED0-42A1-84AC-4BFC3F92A434}" srcOrd="0" destOrd="0" presId="urn:microsoft.com/office/officeart/2005/8/layout/hierarchy1"/>
    <dgm:cxn modelId="{774B3269-F1F3-4583-80B8-26F7B5AC0CF2}" srcId="{63EC95E9-6889-41D1-801C-0D4E7B31F6BA}" destId="{14ECE95B-3BE1-49AF-A01E-DD0C985EFC0E}" srcOrd="0" destOrd="0" parTransId="{60EEEB04-3D1A-47A7-9A81-10AB23BF4EB6}" sibTransId="{DB1D2EAB-3685-4ACD-A479-682C0DDCF133}"/>
    <dgm:cxn modelId="{F3FE7430-25A8-4896-8150-37C111ADC3CA}" type="presOf" srcId="{A7ABC477-922E-4410-9BAA-2576BA158791}" destId="{DB908BDD-E344-46FE-A8DD-456B945CC81F}" srcOrd="0" destOrd="0" presId="urn:microsoft.com/office/officeart/2005/8/layout/hierarchy1"/>
    <dgm:cxn modelId="{A802EFE4-4BD7-401B-B824-BB3CC58D8906}" type="presOf" srcId="{14ECE95B-3BE1-49AF-A01E-DD0C985EFC0E}" destId="{C84C709C-F078-40F1-A5E1-2DF4626827E8}" srcOrd="0" destOrd="0" presId="urn:microsoft.com/office/officeart/2005/8/layout/hierarchy1"/>
    <dgm:cxn modelId="{F1EECDE6-E76E-4764-91A6-20B20D89D7C3}" srcId="{14ECE95B-3BE1-49AF-A01E-DD0C985EFC0E}" destId="{A7ABC477-922E-4410-9BAA-2576BA158791}" srcOrd="1" destOrd="0" parTransId="{DBF322F3-A644-44C3-8464-ED4E4D564143}" sibTransId="{E3FCA65C-E3BD-489B-885B-82CB9A92F2BD}"/>
    <dgm:cxn modelId="{D3FD515A-6CC1-4C99-ABCD-7D39FA91F2F3}" type="presOf" srcId="{FD87C61D-8DF1-43A3-B258-5DC2B1508FCA}" destId="{559AE67E-3DAD-4FD6-94DF-8581E5E021B9}" srcOrd="0" destOrd="0" presId="urn:microsoft.com/office/officeart/2005/8/layout/hierarchy1"/>
    <dgm:cxn modelId="{697A6E3F-C93D-4707-8BD4-D18242346550}" type="presOf" srcId="{25546AB6-578D-409B-8B2D-2FAE28B0986E}" destId="{94BA36BB-E784-4447-858C-F96F94B8A787}" srcOrd="0" destOrd="0" presId="urn:microsoft.com/office/officeart/2005/8/layout/hierarchy1"/>
    <dgm:cxn modelId="{1E39F513-E08A-44AA-B742-A519FDA163E7}" srcId="{A7ABC477-922E-4410-9BAA-2576BA158791}" destId="{FD87C61D-8DF1-43A3-B258-5DC2B1508FCA}" srcOrd="0" destOrd="0" parTransId="{56085753-C319-49A6-8C30-484479DF4361}" sibTransId="{2684359F-BFAC-4DA0-B95B-D366AB8BF530}"/>
    <dgm:cxn modelId="{A3342465-C896-44AC-9864-02A9AB784D79}" type="presOf" srcId="{63EC95E9-6889-41D1-801C-0D4E7B31F6BA}" destId="{8F81C5AC-AF06-4667-965D-4E5F126506C0}" srcOrd="0" destOrd="0" presId="urn:microsoft.com/office/officeart/2005/8/layout/hierarchy1"/>
    <dgm:cxn modelId="{DE82116E-10A3-4E44-B473-7650F0133AD9}" type="presOf" srcId="{56085753-C319-49A6-8C30-484479DF4361}" destId="{56F29FB0-556A-407E-8249-B384B7C3B253}" srcOrd="0" destOrd="0" presId="urn:microsoft.com/office/officeart/2005/8/layout/hierarchy1"/>
    <dgm:cxn modelId="{E30B4550-1699-4770-A280-EFE7FE2DB227}" srcId="{98E557D4-720F-4038-B67F-5C50F87F69E0}" destId="{FE465AE1-01FF-4536-AAFF-E837AF79A728}" srcOrd="1" destOrd="0" parTransId="{25546AB6-578D-409B-8B2D-2FAE28B0986E}" sibTransId="{5244F067-DF35-442F-81B2-96203C487217}"/>
    <dgm:cxn modelId="{C8076A8D-F780-4C12-9A0E-2CD51EAA7114}" srcId="{14ECE95B-3BE1-49AF-A01E-DD0C985EFC0E}" destId="{98E557D4-720F-4038-B67F-5C50F87F69E0}" srcOrd="0" destOrd="0" parTransId="{060E0C52-3A25-485F-B871-ED48A7AEA8B0}" sibTransId="{F0EA6EA3-7663-441F-98B6-AA7039BC7B4F}"/>
    <dgm:cxn modelId="{9004B0B2-3404-4E06-809F-476CC30BB323}" type="presOf" srcId="{FE465AE1-01FF-4536-AAFF-E837AF79A728}" destId="{C0A32702-358C-4FA2-8CB8-76155E3E7BDB}" srcOrd="0" destOrd="0" presId="urn:microsoft.com/office/officeart/2005/8/layout/hierarchy1"/>
    <dgm:cxn modelId="{E16CBE68-DF5B-410D-A95C-7923B71DE2C1}" type="presOf" srcId="{98E557D4-720F-4038-B67F-5C50F87F69E0}" destId="{38EBC3B3-9223-4D80-AA47-9E595AF78E65}" srcOrd="0" destOrd="0" presId="urn:microsoft.com/office/officeart/2005/8/layout/hierarchy1"/>
    <dgm:cxn modelId="{A94ED072-31B5-4AA1-8D8E-BFE12C116E49}" srcId="{98E557D4-720F-4038-B67F-5C50F87F69E0}" destId="{8A779997-C72C-4E45-9346-54ACD4694660}" srcOrd="0" destOrd="0" parTransId="{4530F000-52E1-4ED1-B27D-EA83C611B86D}" sibTransId="{F6786A26-D103-4A78-AE55-7F048BC20DB6}"/>
    <dgm:cxn modelId="{A4A0A17B-70CA-469A-BF52-39EB0383E245}" type="presOf" srcId="{8A779997-C72C-4E45-9346-54ACD4694660}" destId="{07AA91B5-2645-4D7C-917A-9CA8090FDEB3}" srcOrd="0" destOrd="0" presId="urn:microsoft.com/office/officeart/2005/8/layout/hierarchy1"/>
    <dgm:cxn modelId="{570742BC-8BA0-456B-82E7-6F2FDD14ABC0}" type="presOf" srcId="{060E0C52-3A25-485F-B871-ED48A7AEA8B0}" destId="{F9CEE78D-7F3F-4394-84EA-A21E29609B3A}" srcOrd="0" destOrd="0" presId="urn:microsoft.com/office/officeart/2005/8/layout/hierarchy1"/>
    <dgm:cxn modelId="{83608BBA-1EA0-4F27-B20E-83496CDACAF7}" type="presParOf" srcId="{8F81C5AC-AF06-4667-965D-4E5F126506C0}" destId="{DB51DFA3-1598-408B-828B-E85FBD53766F}" srcOrd="0" destOrd="0" presId="urn:microsoft.com/office/officeart/2005/8/layout/hierarchy1"/>
    <dgm:cxn modelId="{6FEE9AB2-F3A3-4713-97A1-7ED29B25E4BE}" type="presParOf" srcId="{DB51DFA3-1598-408B-828B-E85FBD53766F}" destId="{CCA2882C-2C1B-4309-8865-E2FE8E2CFB32}" srcOrd="0" destOrd="0" presId="urn:microsoft.com/office/officeart/2005/8/layout/hierarchy1"/>
    <dgm:cxn modelId="{E75CB8A9-E4DF-49BF-93EE-6379F4D964EC}" type="presParOf" srcId="{CCA2882C-2C1B-4309-8865-E2FE8E2CFB32}" destId="{9A24F0FD-EF74-4DD0-8AB6-01DCF071DDC8}" srcOrd="0" destOrd="0" presId="urn:microsoft.com/office/officeart/2005/8/layout/hierarchy1"/>
    <dgm:cxn modelId="{C7C02824-9C0A-417B-A228-E98A809F2F48}" type="presParOf" srcId="{CCA2882C-2C1B-4309-8865-E2FE8E2CFB32}" destId="{C84C709C-F078-40F1-A5E1-2DF4626827E8}" srcOrd="1" destOrd="0" presId="urn:microsoft.com/office/officeart/2005/8/layout/hierarchy1"/>
    <dgm:cxn modelId="{0B5CD3D1-9B4A-4536-A2D3-BE124E8F41BD}" type="presParOf" srcId="{DB51DFA3-1598-408B-828B-E85FBD53766F}" destId="{66E1EC0B-7A0D-4106-BE5A-6B5A14F2B853}" srcOrd="1" destOrd="0" presId="urn:microsoft.com/office/officeart/2005/8/layout/hierarchy1"/>
    <dgm:cxn modelId="{C7C7826D-3649-452D-BFD9-2C30204437AC}" type="presParOf" srcId="{66E1EC0B-7A0D-4106-BE5A-6B5A14F2B853}" destId="{F9CEE78D-7F3F-4394-84EA-A21E29609B3A}" srcOrd="0" destOrd="0" presId="urn:microsoft.com/office/officeart/2005/8/layout/hierarchy1"/>
    <dgm:cxn modelId="{02C01966-F635-4A5B-86BF-32674A50ABA0}" type="presParOf" srcId="{66E1EC0B-7A0D-4106-BE5A-6B5A14F2B853}" destId="{5E72A820-4B3D-4101-ACE1-755DE52A181E}" srcOrd="1" destOrd="0" presId="urn:microsoft.com/office/officeart/2005/8/layout/hierarchy1"/>
    <dgm:cxn modelId="{D3CCC028-C9BA-45AA-88B9-4A019772DADD}" type="presParOf" srcId="{5E72A820-4B3D-4101-ACE1-755DE52A181E}" destId="{D348B929-5BA3-46C2-A210-63924FAA4BD7}" srcOrd="0" destOrd="0" presId="urn:microsoft.com/office/officeart/2005/8/layout/hierarchy1"/>
    <dgm:cxn modelId="{3B76C846-1F50-4EDD-BAEB-1496375E9EF6}" type="presParOf" srcId="{D348B929-5BA3-46C2-A210-63924FAA4BD7}" destId="{5C8E439A-352E-4AA1-B4F2-6A793D63ABCA}" srcOrd="0" destOrd="0" presId="urn:microsoft.com/office/officeart/2005/8/layout/hierarchy1"/>
    <dgm:cxn modelId="{A6A909DC-8AD8-4CB9-B770-3932D406FBA5}" type="presParOf" srcId="{D348B929-5BA3-46C2-A210-63924FAA4BD7}" destId="{38EBC3B3-9223-4D80-AA47-9E595AF78E65}" srcOrd="1" destOrd="0" presId="urn:microsoft.com/office/officeart/2005/8/layout/hierarchy1"/>
    <dgm:cxn modelId="{D1A34C59-35B4-4A56-8B5B-33933DDE1B02}" type="presParOf" srcId="{5E72A820-4B3D-4101-ACE1-755DE52A181E}" destId="{D00DF874-AC7B-42C9-91DB-2787DCFB6B5F}" srcOrd="1" destOrd="0" presId="urn:microsoft.com/office/officeart/2005/8/layout/hierarchy1"/>
    <dgm:cxn modelId="{59C26FC7-0504-45B1-8197-228B1536463C}" type="presParOf" srcId="{D00DF874-AC7B-42C9-91DB-2787DCFB6B5F}" destId="{F9884FAE-0ED0-42A1-84AC-4BFC3F92A434}" srcOrd="0" destOrd="0" presId="urn:microsoft.com/office/officeart/2005/8/layout/hierarchy1"/>
    <dgm:cxn modelId="{B303F9FC-7425-4EC9-97FA-0F2375391FDE}" type="presParOf" srcId="{D00DF874-AC7B-42C9-91DB-2787DCFB6B5F}" destId="{AF053394-D5B4-401C-8BBD-B51ED3804A84}" srcOrd="1" destOrd="0" presId="urn:microsoft.com/office/officeart/2005/8/layout/hierarchy1"/>
    <dgm:cxn modelId="{CCE1084D-DE35-4866-A010-13C144866CC3}" type="presParOf" srcId="{AF053394-D5B4-401C-8BBD-B51ED3804A84}" destId="{43D0F784-35F4-4477-AB57-AA864A84427A}" srcOrd="0" destOrd="0" presId="urn:microsoft.com/office/officeart/2005/8/layout/hierarchy1"/>
    <dgm:cxn modelId="{BC25D01D-D410-4E66-B4B0-233DF8213DEB}" type="presParOf" srcId="{43D0F784-35F4-4477-AB57-AA864A84427A}" destId="{CC257A01-2AD9-4B1F-B59F-CB8FAC237057}" srcOrd="0" destOrd="0" presId="urn:microsoft.com/office/officeart/2005/8/layout/hierarchy1"/>
    <dgm:cxn modelId="{8C8849E7-4148-4F68-8D91-49F07311DF75}" type="presParOf" srcId="{43D0F784-35F4-4477-AB57-AA864A84427A}" destId="{07AA91B5-2645-4D7C-917A-9CA8090FDEB3}" srcOrd="1" destOrd="0" presId="urn:microsoft.com/office/officeart/2005/8/layout/hierarchy1"/>
    <dgm:cxn modelId="{9EC6F005-0BF8-4D52-8743-A24CCF656791}" type="presParOf" srcId="{AF053394-D5B4-401C-8BBD-B51ED3804A84}" destId="{838A3CFC-4791-4A87-ADA2-F37120DC46F3}" srcOrd="1" destOrd="0" presId="urn:microsoft.com/office/officeart/2005/8/layout/hierarchy1"/>
    <dgm:cxn modelId="{B1559479-AE19-4335-A0E8-406387AD6EF5}" type="presParOf" srcId="{D00DF874-AC7B-42C9-91DB-2787DCFB6B5F}" destId="{94BA36BB-E784-4447-858C-F96F94B8A787}" srcOrd="2" destOrd="0" presId="urn:microsoft.com/office/officeart/2005/8/layout/hierarchy1"/>
    <dgm:cxn modelId="{8D3AFE88-7D63-4F5D-9C0B-BC79F501E796}" type="presParOf" srcId="{D00DF874-AC7B-42C9-91DB-2787DCFB6B5F}" destId="{A9419C14-8BD9-4BC6-90D2-783E67140204}" srcOrd="3" destOrd="0" presId="urn:microsoft.com/office/officeart/2005/8/layout/hierarchy1"/>
    <dgm:cxn modelId="{5EE5E9DD-8871-4BDB-9A21-9632F159FE62}" type="presParOf" srcId="{A9419C14-8BD9-4BC6-90D2-783E67140204}" destId="{99AE3553-02E3-452F-9804-8EE7F59E59A5}" srcOrd="0" destOrd="0" presId="urn:microsoft.com/office/officeart/2005/8/layout/hierarchy1"/>
    <dgm:cxn modelId="{507115CF-BC3F-4AF2-BFE0-3E3BA2D2C318}" type="presParOf" srcId="{99AE3553-02E3-452F-9804-8EE7F59E59A5}" destId="{7B001E5B-8BCF-48E9-A644-89CBDB28E759}" srcOrd="0" destOrd="0" presId="urn:microsoft.com/office/officeart/2005/8/layout/hierarchy1"/>
    <dgm:cxn modelId="{835CA35B-824F-41A6-9C4D-A3B19F65387F}" type="presParOf" srcId="{99AE3553-02E3-452F-9804-8EE7F59E59A5}" destId="{C0A32702-358C-4FA2-8CB8-76155E3E7BDB}" srcOrd="1" destOrd="0" presId="urn:microsoft.com/office/officeart/2005/8/layout/hierarchy1"/>
    <dgm:cxn modelId="{96C68295-CE53-4BFE-89D9-9CD65DEFD0A6}" type="presParOf" srcId="{A9419C14-8BD9-4BC6-90D2-783E67140204}" destId="{10B56418-FB04-4C4F-AA2C-50C43213D8D3}" srcOrd="1" destOrd="0" presId="urn:microsoft.com/office/officeart/2005/8/layout/hierarchy1"/>
    <dgm:cxn modelId="{6C476F26-F54E-45FD-A2DC-6BB0ABF2A636}" type="presParOf" srcId="{66E1EC0B-7A0D-4106-BE5A-6B5A14F2B853}" destId="{35695061-A2DE-4628-8D09-ED55D2BE1E85}" srcOrd="2" destOrd="0" presId="urn:microsoft.com/office/officeart/2005/8/layout/hierarchy1"/>
    <dgm:cxn modelId="{D7260B7D-70A1-4939-B7C2-0C97F80ACCF4}" type="presParOf" srcId="{66E1EC0B-7A0D-4106-BE5A-6B5A14F2B853}" destId="{C2487AB8-1307-4D08-9830-1398B56D90E5}" srcOrd="3" destOrd="0" presId="urn:microsoft.com/office/officeart/2005/8/layout/hierarchy1"/>
    <dgm:cxn modelId="{03F9FDAC-CDA0-49E1-A8B1-31BEC67F303C}" type="presParOf" srcId="{C2487AB8-1307-4D08-9830-1398B56D90E5}" destId="{0DCE6569-D4FC-475F-BBFD-C51649B1AC0A}" srcOrd="0" destOrd="0" presId="urn:microsoft.com/office/officeart/2005/8/layout/hierarchy1"/>
    <dgm:cxn modelId="{24500997-8FB9-4F17-99CB-126E8293A655}" type="presParOf" srcId="{0DCE6569-D4FC-475F-BBFD-C51649B1AC0A}" destId="{DFB079E5-04CB-456C-9CB8-9DC00628D201}" srcOrd="0" destOrd="0" presId="urn:microsoft.com/office/officeart/2005/8/layout/hierarchy1"/>
    <dgm:cxn modelId="{26537ABD-86AB-446B-A062-EA0C4B61E9CE}" type="presParOf" srcId="{0DCE6569-D4FC-475F-BBFD-C51649B1AC0A}" destId="{DB908BDD-E344-46FE-A8DD-456B945CC81F}" srcOrd="1" destOrd="0" presId="urn:microsoft.com/office/officeart/2005/8/layout/hierarchy1"/>
    <dgm:cxn modelId="{5C136D26-6F5B-42C1-84D4-EEF47A538358}" type="presParOf" srcId="{C2487AB8-1307-4D08-9830-1398B56D90E5}" destId="{F6093DDB-32FB-46DA-B636-00CA40307A43}" srcOrd="1" destOrd="0" presId="urn:microsoft.com/office/officeart/2005/8/layout/hierarchy1"/>
    <dgm:cxn modelId="{22F2FB1F-A71A-4CA8-B3B3-C18AAD80EABB}" type="presParOf" srcId="{F6093DDB-32FB-46DA-B636-00CA40307A43}" destId="{56F29FB0-556A-407E-8249-B384B7C3B253}" srcOrd="0" destOrd="0" presId="urn:microsoft.com/office/officeart/2005/8/layout/hierarchy1"/>
    <dgm:cxn modelId="{18661D2A-04C4-434E-8C6F-4D3D5B9D52F3}" type="presParOf" srcId="{F6093DDB-32FB-46DA-B636-00CA40307A43}" destId="{C9683E32-9860-47B8-9F79-400ABA03C85B}" srcOrd="1" destOrd="0" presId="urn:microsoft.com/office/officeart/2005/8/layout/hierarchy1"/>
    <dgm:cxn modelId="{26937B23-B75E-41CB-BB4F-B9AA415578EA}" type="presParOf" srcId="{C9683E32-9860-47B8-9F79-400ABA03C85B}" destId="{137F54DB-76D9-49D2-8F37-904BC8CFE14E}" srcOrd="0" destOrd="0" presId="urn:microsoft.com/office/officeart/2005/8/layout/hierarchy1"/>
    <dgm:cxn modelId="{09867705-6C89-4E65-AA60-125C160123C5}" type="presParOf" srcId="{137F54DB-76D9-49D2-8F37-904BC8CFE14E}" destId="{22860F69-7329-461B-8BBA-39EF3F69F666}" srcOrd="0" destOrd="0" presId="urn:microsoft.com/office/officeart/2005/8/layout/hierarchy1"/>
    <dgm:cxn modelId="{92B92420-FDD2-44DA-8977-03CD88AF83AD}" type="presParOf" srcId="{137F54DB-76D9-49D2-8F37-904BC8CFE14E}" destId="{559AE67E-3DAD-4FD6-94DF-8581E5E021B9}" srcOrd="1" destOrd="0" presId="urn:microsoft.com/office/officeart/2005/8/layout/hierarchy1"/>
    <dgm:cxn modelId="{B1F31B62-708C-45BF-94DE-904D6C735EE1}" type="presParOf" srcId="{C9683E32-9860-47B8-9F79-400ABA03C85B}" destId="{8576DAD9-E255-4C3D-8D1F-1E7D09EE58AF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9303F75-B005-49B6-88F7-08FBB551A3EE}" type="doc">
      <dgm:prSet loTypeId="urn:microsoft.com/office/officeart/2005/8/layout/arrow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516E511-6307-4693-97D3-4C522311903F}">
      <dgm:prSet phldrT="[Текст]" custT="1"/>
      <dgm:spPr/>
      <dgm:t>
        <a:bodyPr/>
        <a:lstStyle/>
        <a:p>
          <a:r>
            <a:rPr lang="ru-RU" sz="2400" b="1" dirty="0" smtClean="0">
              <a:latin typeface="Times New Roman" pitchFamily="18" charset="0"/>
              <a:cs typeface="Times New Roman" pitchFamily="18" charset="0"/>
            </a:rPr>
            <a:t>Преподавание</a:t>
          </a:r>
          <a:endParaRPr lang="ru-RU" sz="2400" b="1" dirty="0">
            <a:latin typeface="Times New Roman" pitchFamily="18" charset="0"/>
            <a:cs typeface="Times New Roman" pitchFamily="18" charset="0"/>
          </a:endParaRPr>
        </a:p>
      </dgm:t>
    </dgm:pt>
    <dgm:pt modelId="{5A12AA44-A167-490A-8144-83C982869B69}" type="parTrans" cxnId="{B3C12A26-6450-4F3C-9355-18B81E3D7600}">
      <dgm:prSet/>
      <dgm:spPr/>
      <dgm:t>
        <a:bodyPr/>
        <a:lstStyle/>
        <a:p>
          <a:endParaRPr lang="ru-RU"/>
        </a:p>
      </dgm:t>
    </dgm:pt>
    <dgm:pt modelId="{897A0B84-B614-4CE4-80DB-AA5B01E1BC54}" type="sibTrans" cxnId="{B3C12A26-6450-4F3C-9355-18B81E3D7600}">
      <dgm:prSet/>
      <dgm:spPr/>
      <dgm:t>
        <a:bodyPr/>
        <a:lstStyle/>
        <a:p>
          <a:endParaRPr lang="ru-RU"/>
        </a:p>
      </dgm:t>
    </dgm:pt>
    <dgm:pt modelId="{72D1E6DC-85C2-41BE-88A6-68724760AA95}">
      <dgm:prSet phldrT="[Текст]" custT="1"/>
      <dgm:spPr/>
      <dgm:t>
        <a:bodyPr/>
        <a:lstStyle/>
        <a:p>
          <a:r>
            <a:rPr lang="ru-RU" sz="2400" b="1" dirty="0" smtClean="0">
              <a:latin typeface="Times New Roman" pitchFamily="18" charset="0"/>
              <a:cs typeface="Times New Roman" pitchFamily="18" charset="0"/>
            </a:rPr>
            <a:t>Учение</a:t>
          </a:r>
          <a:endParaRPr lang="ru-RU" sz="2400" b="1" dirty="0">
            <a:latin typeface="Times New Roman" pitchFamily="18" charset="0"/>
            <a:cs typeface="Times New Roman" pitchFamily="18" charset="0"/>
          </a:endParaRPr>
        </a:p>
      </dgm:t>
    </dgm:pt>
    <dgm:pt modelId="{632C7E45-4B75-4C67-B925-8D5CA48B5FA8}" type="parTrans" cxnId="{F40F884D-9707-4FCC-B503-5BB368F8B613}">
      <dgm:prSet/>
      <dgm:spPr/>
      <dgm:t>
        <a:bodyPr/>
        <a:lstStyle/>
        <a:p>
          <a:endParaRPr lang="ru-RU"/>
        </a:p>
      </dgm:t>
    </dgm:pt>
    <dgm:pt modelId="{AB6484C0-1B02-429E-A6BE-FA46F87D6A90}" type="sibTrans" cxnId="{F40F884D-9707-4FCC-B503-5BB368F8B613}">
      <dgm:prSet/>
      <dgm:spPr/>
      <dgm:t>
        <a:bodyPr/>
        <a:lstStyle/>
        <a:p>
          <a:endParaRPr lang="ru-RU"/>
        </a:p>
      </dgm:t>
    </dgm:pt>
    <dgm:pt modelId="{A58CCC6F-681D-4CA2-9CD9-7B0410B7BFA2}" type="pres">
      <dgm:prSet presAssocID="{09303F75-B005-49B6-88F7-08FBB551A3EE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0EFE0B4-C017-461F-A3FC-96E049A18352}" type="pres">
      <dgm:prSet presAssocID="{09303F75-B005-49B6-88F7-08FBB551A3EE}" presName="divider" presStyleLbl="fgShp" presStyleIdx="0" presStyleCnt="1"/>
      <dgm:spPr/>
    </dgm:pt>
    <dgm:pt modelId="{94A69E51-AAA8-4EE8-8F57-0D246020F380}" type="pres">
      <dgm:prSet presAssocID="{9516E511-6307-4693-97D3-4C522311903F}" presName="downArrow" presStyleLbl="node1" presStyleIdx="0" presStyleCnt="2" custScaleX="78867"/>
      <dgm:spPr/>
    </dgm:pt>
    <dgm:pt modelId="{548A497D-9600-4BB1-9CF4-8387D6AAF209}" type="pres">
      <dgm:prSet presAssocID="{9516E511-6307-4693-97D3-4C522311903F}" presName="downArrowText" presStyleLbl="revTx" presStyleIdx="0" presStyleCnt="2" custScaleX="23268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F48BCFF-61E4-4A9D-A86F-A33A777AEB42}" type="pres">
      <dgm:prSet presAssocID="{72D1E6DC-85C2-41BE-88A6-68724760AA95}" presName="upArrow" presStyleLbl="node1" presStyleIdx="1" presStyleCnt="2" custScaleX="89900"/>
      <dgm:spPr/>
    </dgm:pt>
    <dgm:pt modelId="{79F798D2-9856-4738-8CF2-098798A91210}" type="pres">
      <dgm:prSet presAssocID="{72D1E6DC-85C2-41BE-88A6-68724760AA95}" presName="upArrowText" presStyleLbl="revTx" presStyleIdx="1" presStyleCnt="2" custScaleX="19375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39B7EF7-9742-417F-9BFA-B48D5F7C257F}" type="presOf" srcId="{09303F75-B005-49B6-88F7-08FBB551A3EE}" destId="{A58CCC6F-681D-4CA2-9CD9-7B0410B7BFA2}" srcOrd="0" destOrd="0" presId="urn:microsoft.com/office/officeart/2005/8/layout/arrow3"/>
    <dgm:cxn modelId="{B3C12A26-6450-4F3C-9355-18B81E3D7600}" srcId="{09303F75-B005-49B6-88F7-08FBB551A3EE}" destId="{9516E511-6307-4693-97D3-4C522311903F}" srcOrd="0" destOrd="0" parTransId="{5A12AA44-A167-490A-8144-83C982869B69}" sibTransId="{897A0B84-B614-4CE4-80DB-AA5B01E1BC54}"/>
    <dgm:cxn modelId="{795B8C6A-8A1A-4461-9381-071DFB854C1F}" type="presOf" srcId="{72D1E6DC-85C2-41BE-88A6-68724760AA95}" destId="{79F798D2-9856-4738-8CF2-098798A91210}" srcOrd="0" destOrd="0" presId="urn:microsoft.com/office/officeart/2005/8/layout/arrow3"/>
    <dgm:cxn modelId="{D68CA1EE-16B5-410D-8BB5-ED9B259EB4FD}" type="presOf" srcId="{9516E511-6307-4693-97D3-4C522311903F}" destId="{548A497D-9600-4BB1-9CF4-8387D6AAF209}" srcOrd="0" destOrd="0" presId="urn:microsoft.com/office/officeart/2005/8/layout/arrow3"/>
    <dgm:cxn modelId="{F40F884D-9707-4FCC-B503-5BB368F8B613}" srcId="{09303F75-B005-49B6-88F7-08FBB551A3EE}" destId="{72D1E6DC-85C2-41BE-88A6-68724760AA95}" srcOrd="1" destOrd="0" parTransId="{632C7E45-4B75-4C67-B925-8D5CA48B5FA8}" sibTransId="{AB6484C0-1B02-429E-A6BE-FA46F87D6A90}"/>
    <dgm:cxn modelId="{94FA9838-6706-4B01-8A95-6139B5C57AAE}" type="presParOf" srcId="{A58CCC6F-681D-4CA2-9CD9-7B0410B7BFA2}" destId="{90EFE0B4-C017-461F-A3FC-96E049A18352}" srcOrd="0" destOrd="0" presId="urn:microsoft.com/office/officeart/2005/8/layout/arrow3"/>
    <dgm:cxn modelId="{5B8878D4-4DD0-46FB-8E3E-8BC47C35D1A0}" type="presParOf" srcId="{A58CCC6F-681D-4CA2-9CD9-7B0410B7BFA2}" destId="{94A69E51-AAA8-4EE8-8F57-0D246020F380}" srcOrd="1" destOrd="0" presId="urn:microsoft.com/office/officeart/2005/8/layout/arrow3"/>
    <dgm:cxn modelId="{E871EBB5-7C2E-4DC0-AB10-5EE937F8F5DF}" type="presParOf" srcId="{A58CCC6F-681D-4CA2-9CD9-7B0410B7BFA2}" destId="{548A497D-9600-4BB1-9CF4-8387D6AAF209}" srcOrd="2" destOrd="0" presId="urn:microsoft.com/office/officeart/2005/8/layout/arrow3"/>
    <dgm:cxn modelId="{330CC9E5-0416-4A4B-8A2E-316CE8711A9E}" type="presParOf" srcId="{A58CCC6F-681D-4CA2-9CD9-7B0410B7BFA2}" destId="{9F48BCFF-61E4-4A9D-A86F-A33A777AEB42}" srcOrd="3" destOrd="0" presId="urn:microsoft.com/office/officeart/2005/8/layout/arrow3"/>
    <dgm:cxn modelId="{FADB06A5-6756-4AD2-BBBA-7789E6C378B9}" type="presParOf" srcId="{A58CCC6F-681D-4CA2-9CD9-7B0410B7BFA2}" destId="{79F798D2-9856-4738-8CF2-098798A91210}" srcOrd="4" destOrd="0" presId="urn:microsoft.com/office/officeart/2005/8/layout/arrow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0A2A7F1-5394-4A6D-B23D-61153A87FE66}">
      <dsp:nvSpPr>
        <dsp:cNvPr id="0" name=""/>
        <dsp:cNvSpPr/>
      </dsp:nvSpPr>
      <dsp:spPr>
        <a:xfrm>
          <a:off x="0" y="0"/>
          <a:ext cx="4424040" cy="4424040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7298020-F60B-4E05-A183-90B1269BF907}">
      <dsp:nvSpPr>
        <dsp:cNvPr id="0" name=""/>
        <dsp:cNvSpPr/>
      </dsp:nvSpPr>
      <dsp:spPr>
        <a:xfrm>
          <a:off x="2212020" y="0"/>
          <a:ext cx="7260129" cy="442404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altLang="ru-RU" sz="1800" b="1" kern="1200" dirty="0" smtClean="0">
              <a:solidFill>
                <a:srgbClr val="666666"/>
              </a:solidFill>
              <a:cs typeface="Times New Roman" pitchFamily="18" charset="0"/>
            </a:rPr>
            <a:t>Подготовка конкурентоспособных специалистов</a:t>
          </a:r>
          <a:endParaRPr lang="ru-RU" sz="1800" b="1" kern="1200" dirty="0"/>
        </a:p>
      </dsp:txBody>
      <dsp:txXfrm>
        <a:off x="2212020" y="0"/>
        <a:ext cx="7260129" cy="940108"/>
      </dsp:txXfrm>
    </dsp:sp>
    <dsp:sp modelId="{FF3FFAF7-756F-452F-82A8-CD88EA7C713A}">
      <dsp:nvSpPr>
        <dsp:cNvPr id="0" name=""/>
        <dsp:cNvSpPr/>
      </dsp:nvSpPr>
      <dsp:spPr>
        <a:xfrm>
          <a:off x="580655" y="940108"/>
          <a:ext cx="3262729" cy="3262729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3DF6ABD-B15E-46D4-9F60-3554B87B5A6A}">
      <dsp:nvSpPr>
        <dsp:cNvPr id="0" name=""/>
        <dsp:cNvSpPr/>
      </dsp:nvSpPr>
      <dsp:spPr>
        <a:xfrm>
          <a:off x="2212020" y="962474"/>
          <a:ext cx="7260129" cy="311326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altLang="ru-RU" sz="1600" b="1" kern="1200" dirty="0" smtClean="0">
              <a:solidFill>
                <a:srgbClr val="666666"/>
              </a:solidFill>
              <a:cs typeface="Times New Roman" pitchFamily="18" charset="0"/>
            </a:rPr>
            <a:t>Формирование </a:t>
          </a:r>
          <a:r>
            <a:rPr lang="ru-RU" altLang="ru-RU" sz="1600" b="1" kern="1200" dirty="0" err="1" smtClean="0">
              <a:solidFill>
                <a:srgbClr val="666666"/>
              </a:solidFill>
              <a:cs typeface="Times New Roman" pitchFamily="18" charset="0"/>
            </a:rPr>
            <a:t>КазНУ</a:t>
          </a:r>
          <a:r>
            <a:rPr lang="ru-RU" altLang="ru-RU" sz="1600" b="1" kern="1200" dirty="0" smtClean="0">
              <a:solidFill>
                <a:srgbClr val="666666"/>
              </a:solidFill>
              <a:cs typeface="Times New Roman" pitchFamily="18" charset="0"/>
            </a:rPr>
            <a:t> как современного исследовательского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altLang="ru-RU" sz="1600" b="1" kern="1200" dirty="0" smtClean="0">
              <a:solidFill>
                <a:srgbClr val="666666"/>
              </a:solidFill>
              <a:cs typeface="Times New Roman" pitchFamily="18" charset="0"/>
            </a:rPr>
            <a:t>вуза, основанного на тесной интеграции науки, образования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altLang="ru-RU" sz="1600" b="1" kern="1200" dirty="0" smtClean="0">
              <a:solidFill>
                <a:srgbClr val="666666"/>
              </a:solidFill>
              <a:cs typeface="Times New Roman" pitchFamily="18" charset="0"/>
            </a:rPr>
            <a:t>и бизнеса</a:t>
          </a:r>
          <a:endParaRPr lang="ru-RU" sz="1600" b="1" kern="1200" dirty="0"/>
        </a:p>
      </dsp:txBody>
      <dsp:txXfrm>
        <a:off x="2212020" y="962474"/>
        <a:ext cx="7260129" cy="897042"/>
      </dsp:txXfrm>
    </dsp:sp>
    <dsp:sp modelId="{2B718E43-C8A0-47E2-B740-79AD0FDA0D65}">
      <dsp:nvSpPr>
        <dsp:cNvPr id="0" name=""/>
        <dsp:cNvSpPr/>
      </dsp:nvSpPr>
      <dsp:spPr>
        <a:xfrm>
          <a:off x="1161310" y="1880217"/>
          <a:ext cx="2101419" cy="2101419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EE1E534-6917-42D5-9187-1C33011CD509}">
      <dsp:nvSpPr>
        <dsp:cNvPr id="0" name=""/>
        <dsp:cNvSpPr/>
      </dsp:nvSpPr>
      <dsp:spPr>
        <a:xfrm>
          <a:off x="2212020" y="1934055"/>
          <a:ext cx="7260129" cy="210141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altLang="ru-RU" sz="1800" b="1" kern="1200" dirty="0" smtClean="0">
              <a:solidFill>
                <a:srgbClr val="666666"/>
              </a:solidFill>
              <a:cs typeface="Times New Roman" pitchFamily="18" charset="0"/>
            </a:rPr>
            <a:t>Повышение уровня воспитательной и социальной работы</a:t>
          </a:r>
          <a:endParaRPr lang="ru-RU" sz="1800" kern="1200" dirty="0"/>
        </a:p>
      </dsp:txBody>
      <dsp:txXfrm>
        <a:off x="2212020" y="1934055"/>
        <a:ext cx="7260129" cy="940108"/>
      </dsp:txXfrm>
    </dsp:sp>
    <dsp:sp modelId="{E660EB51-F95C-4865-8137-7D764C2E0842}">
      <dsp:nvSpPr>
        <dsp:cNvPr id="0" name=""/>
        <dsp:cNvSpPr/>
      </dsp:nvSpPr>
      <dsp:spPr>
        <a:xfrm>
          <a:off x="1741965" y="2820325"/>
          <a:ext cx="940108" cy="940108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A63562A-277F-4BD2-9B12-13607D3262F0}">
      <dsp:nvSpPr>
        <dsp:cNvPr id="0" name=""/>
        <dsp:cNvSpPr/>
      </dsp:nvSpPr>
      <dsp:spPr>
        <a:xfrm>
          <a:off x="2212020" y="2833204"/>
          <a:ext cx="7260129" cy="94010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altLang="ru-RU" sz="1800" b="1" kern="1200" dirty="0" smtClean="0">
              <a:solidFill>
                <a:srgbClr val="666666"/>
              </a:solidFill>
              <a:cs typeface="Times New Roman" pitchFamily="18" charset="0"/>
            </a:rPr>
            <a:t>Развитие инфраструктуры и внедрение новейших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altLang="ru-RU" sz="1800" b="1" kern="1200" dirty="0" smtClean="0">
              <a:solidFill>
                <a:srgbClr val="666666"/>
              </a:solidFill>
              <a:cs typeface="Times New Roman" pitchFamily="18" charset="0"/>
            </a:rPr>
            <a:t>информационных технологий</a:t>
          </a:r>
          <a:endParaRPr lang="ru-RU" sz="1800" b="1" kern="1200" dirty="0"/>
        </a:p>
      </dsp:txBody>
      <dsp:txXfrm>
        <a:off x="2212020" y="2833204"/>
        <a:ext cx="7260129" cy="94010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6B21073-1344-4FF1-8B31-696E44983486}">
      <dsp:nvSpPr>
        <dsp:cNvPr id="0" name=""/>
        <dsp:cNvSpPr/>
      </dsp:nvSpPr>
      <dsp:spPr>
        <a:xfrm rot="5400000">
          <a:off x="20767" y="1318714"/>
          <a:ext cx="1917573" cy="205914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4BF52C7-E26C-4133-9634-718DC6C91D88}">
      <dsp:nvSpPr>
        <dsp:cNvPr id="0" name=""/>
        <dsp:cNvSpPr/>
      </dsp:nvSpPr>
      <dsp:spPr>
        <a:xfrm>
          <a:off x="517589" y="702"/>
          <a:ext cx="2287941" cy="161457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altLang="ru-RU" sz="1600" b="1" kern="1200" dirty="0" smtClean="0">
              <a:latin typeface="Times New Roman" pitchFamily="18" charset="0"/>
              <a:ea typeface="Calibri" pitchFamily="34" charset="0"/>
              <a:cs typeface="Times New Roman" pitchFamily="18" charset="0"/>
            </a:rPr>
            <a:t>Формирование университетского сообщества,  а у сотрудников чувства идентичности с вузом</a:t>
          </a:r>
          <a:endParaRPr lang="ru-RU" sz="1600" kern="1200" dirty="0"/>
        </a:p>
      </dsp:txBody>
      <dsp:txXfrm>
        <a:off x="564878" y="47991"/>
        <a:ext cx="2193363" cy="1519999"/>
      </dsp:txXfrm>
    </dsp:sp>
    <dsp:sp modelId="{E89EB553-13CF-459A-AA24-7EAB0A465FB7}">
      <dsp:nvSpPr>
        <dsp:cNvPr id="0" name=""/>
        <dsp:cNvSpPr/>
      </dsp:nvSpPr>
      <dsp:spPr>
        <a:xfrm rot="5400000">
          <a:off x="38339" y="3228628"/>
          <a:ext cx="1882429" cy="205914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68AE94F-E375-4646-88B0-955BF4BCD358}">
      <dsp:nvSpPr>
        <dsp:cNvPr id="0" name=""/>
        <dsp:cNvSpPr/>
      </dsp:nvSpPr>
      <dsp:spPr>
        <a:xfrm>
          <a:off x="517589" y="1958471"/>
          <a:ext cx="2287941" cy="155439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altLang="ru-RU" sz="1600" b="1" kern="1200" dirty="0" smtClean="0">
              <a:latin typeface="Times New Roman" pitchFamily="18" charset="0"/>
              <a:ea typeface="Calibri" pitchFamily="34" charset="0"/>
              <a:cs typeface="Times New Roman" pitchFamily="18" charset="0"/>
            </a:rPr>
            <a:t>Участие студентов в жизни университета</a:t>
          </a:r>
          <a:endParaRPr lang="ru-RU" altLang="ru-RU" sz="1600" b="1" kern="1200" dirty="0">
            <a:latin typeface="Calibri" pitchFamily="34" charset="0"/>
            <a:ea typeface="Calibri" pitchFamily="34" charset="0"/>
            <a:cs typeface="Times New Roman" pitchFamily="18" charset="0"/>
          </a:endParaRPr>
        </a:p>
      </dsp:txBody>
      <dsp:txXfrm>
        <a:off x="563116" y="2003998"/>
        <a:ext cx="2196887" cy="1463341"/>
      </dsp:txXfrm>
    </dsp:sp>
    <dsp:sp modelId="{C8411DE1-698D-4FAB-8AEA-1969E91B9073}">
      <dsp:nvSpPr>
        <dsp:cNvPr id="0" name=""/>
        <dsp:cNvSpPr/>
      </dsp:nvSpPr>
      <dsp:spPr>
        <a:xfrm rot="418">
          <a:off x="979554" y="4179873"/>
          <a:ext cx="3038585" cy="205914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CA7D92A-1027-4F09-82B0-DBA234421C89}">
      <dsp:nvSpPr>
        <dsp:cNvPr id="0" name=""/>
        <dsp:cNvSpPr/>
      </dsp:nvSpPr>
      <dsp:spPr>
        <a:xfrm>
          <a:off x="517589" y="3856058"/>
          <a:ext cx="2287941" cy="154383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altLang="ru-RU" sz="1600" b="1" kern="1200" dirty="0" smtClean="0">
              <a:latin typeface="Times New Roman" pitchFamily="18" charset="0"/>
              <a:ea typeface="Calibri" pitchFamily="34" charset="0"/>
              <a:cs typeface="Times New Roman" pitchFamily="18" charset="0"/>
            </a:rPr>
            <a:t>Распространение культуры качества через каналы внутренней коммуникации </a:t>
          </a:r>
          <a:endParaRPr lang="ru-RU" sz="1600" b="1" kern="1200" dirty="0"/>
        </a:p>
      </dsp:txBody>
      <dsp:txXfrm>
        <a:off x="562806" y="3901275"/>
        <a:ext cx="2197507" cy="1453404"/>
      </dsp:txXfrm>
    </dsp:sp>
    <dsp:sp modelId="{9A649779-160D-4EF6-AA38-A5442A1F93C3}">
      <dsp:nvSpPr>
        <dsp:cNvPr id="0" name=""/>
        <dsp:cNvSpPr/>
      </dsp:nvSpPr>
      <dsp:spPr>
        <a:xfrm rot="16252193">
          <a:off x="3105304" y="3243925"/>
          <a:ext cx="1862704" cy="205914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F92A6A4-776B-451F-AAB7-622C775D3BE5}">
      <dsp:nvSpPr>
        <dsp:cNvPr id="0" name=""/>
        <dsp:cNvSpPr/>
      </dsp:nvSpPr>
      <dsp:spPr>
        <a:xfrm>
          <a:off x="3560551" y="3866642"/>
          <a:ext cx="2287941" cy="153325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altLang="ru-RU" sz="1600" b="1" kern="1200" dirty="0" smtClean="0">
              <a:latin typeface="Times New Roman" pitchFamily="18" charset="0"/>
              <a:ea typeface="Calibri" pitchFamily="34" charset="0"/>
              <a:cs typeface="Times New Roman" pitchFamily="18" charset="0"/>
            </a:rPr>
            <a:t>Преодоление сопротивления к изменениям со стороны персонала</a:t>
          </a:r>
          <a:endParaRPr lang="ru-RU" sz="1600" b="1" kern="1200" dirty="0"/>
        </a:p>
      </dsp:txBody>
      <dsp:txXfrm>
        <a:off x="3605458" y="3911549"/>
        <a:ext cx="2198127" cy="1443440"/>
      </dsp:txXfrm>
    </dsp:sp>
    <dsp:sp modelId="{E8205DF4-3C83-48FA-A6F1-531776F79CB2}">
      <dsp:nvSpPr>
        <dsp:cNvPr id="0" name=""/>
        <dsp:cNvSpPr/>
      </dsp:nvSpPr>
      <dsp:spPr>
        <a:xfrm rot="16358322">
          <a:off x="3125605" y="1334024"/>
          <a:ext cx="1939678" cy="205914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D11BBA4-D92B-46B6-BC69-C964D2525F19}">
      <dsp:nvSpPr>
        <dsp:cNvPr id="0" name=""/>
        <dsp:cNvSpPr/>
      </dsp:nvSpPr>
      <dsp:spPr>
        <a:xfrm>
          <a:off x="3588830" y="1989056"/>
          <a:ext cx="2287941" cy="154382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altLang="ru-RU" sz="1600" b="1" kern="1200" dirty="0" smtClean="0">
              <a:latin typeface="Times New Roman" pitchFamily="18" charset="0"/>
              <a:ea typeface="Calibri" pitchFamily="34" charset="0"/>
              <a:cs typeface="Times New Roman" pitchFamily="18" charset="0"/>
            </a:rPr>
            <a:t>Достижение соглашения об общих принципах и стандартах оценки качества</a:t>
          </a:r>
          <a:endParaRPr lang="ru-RU" sz="1600" b="1" kern="1200" dirty="0"/>
        </a:p>
      </dsp:txBody>
      <dsp:txXfrm>
        <a:off x="3634047" y="2034273"/>
        <a:ext cx="2197507" cy="1453391"/>
      </dsp:txXfrm>
    </dsp:sp>
    <dsp:sp modelId="{B896B754-0663-42E1-826E-9DAA6CA651E6}">
      <dsp:nvSpPr>
        <dsp:cNvPr id="0" name=""/>
        <dsp:cNvSpPr/>
      </dsp:nvSpPr>
      <dsp:spPr>
        <a:xfrm rot="54015">
          <a:off x="4139913" y="388197"/>
          <a:ext cx="2925746" cy="205914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759CB19-4452-4F41-A476-CBB6B3E5BA94}">
      <dsp:nvSpPr>
        <dsp:cNvPr id="0" name=""/>
        <dsp:cNvSpPr/>
      </dsp:nvSpPr>
      <dsp:spPr>
        <a:xfrm>
          <a:off x="3678129" y="5987"/>
          <a:ext cx="2287941" cy="161457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altLang="ru-RU" sz="1600" b="1" kern="1200" dirty="0" smtClean="0">
              <a:latin typeface="Times New Roman" pitchFamily="18" charset="0"/>
              <a:ea typeface="Calibri" pitchFamily="34" charset="0"/>
              <a:cs typeface="Times New Roman" pitchFamily="18" charset="0"/>
            </a:rPr>
            <a:t>Систематический сбор и анализ информации</a:t>
          </a:r>
          <a:endParaRPr lang="ru-RU" sz="1600" b="1" kern="1200" dirty="0"/>
        </a:p>
      </dsp:txBody>
      <dsp:txXfrm>
        <a:off x="3725418" y="53276"/>
        <a:ext cx="2193363" cy="1519999"/>
      </dsp:txXfrm>
    </dsp:sp>
    <dsp:sp modelId="{6388CAF6-7921-4BF9-9D30-9971BED1DF1B}">
      <dsp:nvSpPr>
        <dsp:cNvPr id="0" name=""/>
        <dsp:cNvSpPr/>
      </dsp:nvSpPr>
      <dsp:spPr>
        <a:xfrm rot="5400000">
          <a:off x="6109318" y="1378157"/>
          <a:ext cx="1912322" cy="205914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5545AA3-1B86-42BA-BE72-B7AD55C4AED3}">
      <dsp:nvSpPr>
        <dsp:cNvPr id="0" name=""/>
        <dsp:cNvSpPr/>
      </dsp:nvSpPr>
      <dsp:spPr>
        <a:xfrm>
          <a:off x="6603514" y="21857"/>
          <a:ext cx="2287941" cy="169588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altLang="ru-RU" sz="1600" b="1" kern="1200" dirty="0" smtClean="0">
              <a:latin typeface="Times New Roman" pitchFamily="18" charset="0"/>
              <a:ea typeface="Calibri" pitchFamily="34" charset="0"/>
              <a:cs typeface="Times New Roman" pitchFamily="18" charset="0"/>
            </a:rPr>
            <a:t>Включение основных внешних и внутренних заинтересованных лиц</a:t>
          </a:r>
          <a:endParaRPr lang="ru-RU" sz="1600" b="1" kern="1200" dirty="0"/>
        </a:p>
      </dsp:txBody>
      <dsp:txXfrm>
        <a:off x="6653185" y="71528"/>
        <a:ext cx="2188599" cy="1596544"/>
      </dsp:txXfrm>
    </dsp:sp>
    <dsp:sp modelId="{13CEB819-7A88-4DF9-B8CE-4EDCDE7B1EDA}">
      <dsp:nvSpPr>
        <dsp:cNvPr id="0" name=""/>
        <dsp:cNvSpPr/>
      </dsp:nvSpPr>
      <dsp:spPr>
        <a:xfrm rot="5400000">
          <a:off x="6154971" y="3254152"/>
          <a:ext cx="1821015" cy="205914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1ABE503-C7CD-4485-A8EF-F5959A5C1430}">
      <dsp:nvSpPr>
        <dsp:cNvPr id="0" name=""/>
        <dsp:cNvSpPr/>
      </dsp:nvSpPr>
      <dsp:spPr>
        <a:xfrm>
          <a:off x="6603514" y="2060934"/>
          <a:ext cx="2287941" cy="146251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altLang="ru-RU" sz="1600" b="1" kern="1200" dirty="0" smtClean="0">
              <a:latin typeface="Times New Roman" pitchFamily="18" charset="0"/>
              <a:ea typeface="Calibri" pitchFamily="34" charset="0"/>
              <a:cs typeface="Times New Roman" pitchFamily="18" charset="0"/>
            </a:rPr>
            <a:t>Важность стадии самооценки подразделением своей деятельности </a:t>
          </a:r>
          <a:endParaRPr lang="ru-RU" sz="1600" b="1" kern="1200" dirty="0"/>
        </a:p>
      </dsp:txBody>
      <dsp:txXfrm>
        <a:off x="6646350" y="2103770"/>
        <a:ext cx="2202269" cy="1376844"/>
      </dsp:txXfrm>
    </dsp:sp>
    <dsp:sp modelId="{09D39A41-DB4D-4BF1-9E7A-CC144E7D1E24}">
      <dsp:nvSpPr>
        <dsp:cNvPr id="0" name=""/>
        <dsp:cNvSpPr/>
      </dsp:nvSpPr>
      <dsp:spPr>
        <a:xfrm>
          <a:off x="6603514" y="3866642"/>
          <a:ext cx="2287941" cy="15121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altLang="ru-RU" sz="1600" b="1" kern="1200" dirty="0" smtClean="0">
              <a:latin typeface="Times New Roman" pitchFamily="18" charset="0"/>
              <a:ea typeface="Calibri" pitchFamily="34" charset="0"/>
              <a:cs typeface="Times New Roman" pitchFamily="18" charset="0"/>
            </a:rPr>
            <a:t>Внедрение соответствующих рекомендаций, сделанных на основании оценки качества</a:t>
          </a:r>
          <a:endParaRPr lang="ru-RU" sz="1600" b="1" kern="1200" dirty="0"/>
        </a:p>
      </dsp:txBody>
      <dsp:txXfrm>
        <a:off x="6647802" y="3910930"/>
        <a:ext cx="2199365" cy="142352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6F29FB0-556A-407E-8249-B384B7C3B253}">
      <dsp:nvSpPr>
        <dsp:cNvPr id="0" name=""/>
        <dsp:cNvSpPr/>
      </dsp:nvSpPr>
      <dsp:spPr>
        <a:xfrm>
          <a:off x="6987335" y="2755344"/>
          <a:ext cx="91440" cy="30514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05146"/>
              </a:lnTo>
            </a:path>
          </a:pathLst>
        </a:custGeom>
        <a:noFill/>
        <a:ln w="1587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5695061-A2DE-4628-8D09-ED55D2BE1E85}">
      <dsp:nvSpPr>
        <dsp:cNvPr id="0" name=""/>
        <dsp:cNvSpPr/>
      </dsp:nvSpPr>
      <dsp:spPr>
        <a:xfrm>
          <a:off x="5159173" y="1281660"/>
          <a:ext cx="1873882" cy="30514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7948"/>
              </a:lnTo>
              <a:lnTo>
                <a:pt x="1873882" y="207948"/>
              </a:lnTo>
              <a:lnTo>
                <a:pt x="1873882" y="305146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4BA36BB-E784-4447-858C-F96F94B8A787}">
      <dsp:nvSpPr>
        <dsp:cNvPr id="0" name=""/>
        <dsp:cNvSpPr/>
      </dsp:nvSpPr>
      <dsp:spPr>
        <a:xfrm>
          <a:off x="3270559" y="2727415"/>
          <a:ext cx="1213197" cy="28848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1285"/>
              </a:lnTo>
              <a:lnTo>
                <a:pt x="1213197" y="191285"/>
              </a:lnTo>
              <a:lnTo>
                <a:pt x="1213197" y="288483"/>
              </a:lnTo>
            </a:path>
          </a:pathLst>
        </a:custGeom>
        <a:noFill/>
        <a:ln w="1587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9884FAE-0ED0-42A1-84AC-4BFC3F92A434}">
      <dsp:nvSpPr>
        <dsp:cNvPr id="0" name=""/>
        <dsp:cNvSpPr/>
      </dsp:nvSpPr>
      <dsp:spPr>
        <a:xfrm>
          <a:off x="2005977" y="2727415"/>
          <a:ext cx="1264582" cy="263952"/>
        </a:xfrm>
        <a:custGeom>
          <a:avLst/>
          <a:gdLst/>
          <a:ahLst/>
          <a:cxnLst/>
          <a:rect l="0" t="0" r="0" b="0"/>
          <a:pathLst>
            <a:path>
              <a:moveTo>
                <a:pt x="1264582" y="0"/>
              </a:moveTo>
              <a:lnTo>
                <a:pt x="1264582" y="166754"/>
              </a:lnTo>
              <a:lnTo>
                <a:pt x="0" y="166754"/>
              </a:lnTo>
              <a:lnTo>
                <a:pt x="0" y="263952"/>
              </a:lnTo>
            </a:path>
          </a:pathLst>
        </a:custGeom>
        <a:noFill/>
        <a:ln w="1587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9CEE78D-7F3F-4394-84EA-A21E29609B3A}">
      <dsp:nvSpPr>
        <dsp:cNvPr id="0" name=""/>
        <dsp:cNvSpPr/>
      </dsp:nvSpPr>
      <dsp:spPr>
        <a:xfrm>
          <a:off x="3270559" y="1281660"/>
          <a:ext cx="1888613" cy="305146"/>
        </a:xfrm>
        <a:custGeom>
          <a:avLst/>
          <a:gdLst/>
          <a:ahLst/>
          <a:cxnLst/>
          <a:rect l="0" t="0" r="0" b="0"/>
          <a:pathLst>
            <a:path>
              <a:moveTo>
                <a:pt x="1888613" y="0"/>
              </a:moveTo>
              <a:lnTo>
                <a:pt x="1888613" y="207948"/>
              </a:lnTo>
              <a:lnTo>
                <a:pt x="0" y="207948"/>
              </a:lnTo>
              <a:lnTo>
                <a:pt x="0" y="305146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A24F0FD-EF74-4DD0-8AB6-01DCF071DDC8}">
      <dsp:nvSpPr>
        <dsp:cNvPr id="0" name=""/>
        <dsp:cNvSpPr/>
      </dsp:nvSpPr>
      <dsp:spPr>
        <a:xfrm>
          <a:off x="4231122" y="779"/>
          <a:ext cx="1856101" cy="128088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84C709C-F078-40F1-A5E1-2DF4626827E8}">
      <dsp:nvSpPr>
        <dsp:cNvPr id="0" name=""/>
        <dsp:cNvSpPr/>
      </dsp:nvSpPr>
      <dsp:spPr>
        <a:xfrm>
          <a:off x="4347701" y="111530"/>
          <a:ext cx="1856101" cy="128088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Включение обеспечения качества в миссию</a:t>
          </a:r>
          <a:endParaRPr lang="ru-RU" sz="14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4385217" y="149046"/>
        <a:ext cx="1781069" cy="1205848"/>
      </dsp:txXfrm>
    </dsp:sp>
    <dsp:sp modelId="{5C8E439A-352E-4AA1-B4F2-6A793D63ABCA}">
      <dsp:nvSpPr>
        <dsp:cNvPr id="0" name=""/>
        <dsp:cNvSpPr/>
      </dsp:nvSpPr>
      <dsp:spPr>
        <a:xfrm>
          <a:off x="2264379" y="1586807"/>
          <a:ext cx="2012361" cy="114060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8EBC3B3-9223-4D80-AA47-9E595AF78E65}">
      <dsp:nvSpPr>
        <dsp:cNvPr id="0" name=""/>
        <dsp:cNvSpPr/>
      </dsp:nvSpPr>
      <dsp:spPr>
        <a:xfrm>
          <a:off x="2380958" y="1697557"/>
          <a:ext cx="2012361" cy="114060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altLang="ru-RU" sz="1400" b="1" kern="1200" dirty="0" smtClean="0">
              <a:latin typeface="Times New Roman" pitchFamily="18" charset="0"/>
              <a:ea typeface="Calibri" pitchFamily="34" charset="0"/>
              <a:cs typeface="Times New Roman" pitchFamily="18" charset="0"/>
            </a:rPr>
            <a:t>Постоянный сбор и анализ информации с целью мониторинга качества</a:t>
          </a:r>
          <a:endParaRPr lang="ru-RU" sz="1400" b="1" kern="1200" dirty="0"/>
        </a:p>
      </dsp:txBody>
      <dsp:txXfrm>
        <a:off x="2414365" y="1730964"/>
        <a:ext cx="1945547" cy="1073794"/>
      </dsp:txXfrm>
    </dsp:sp>
    <dsp:sp modelId="{CC257A01-2AD9-4B1F-B59F-CB8FAC237057}">
      <dsp:nvSpPr>
        <dsp:cNvPr id="0" name=""/>
        <dsp:cNvSpPr/>
      </dsp:nvSpPr>
      <dsp:spPr>
        <a:xfrm>
          <a:off x="909359" y="2991367"/>
          <a:ext cx="2193235" cy="141894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7AA91B5-2645-4D7C-917A-9CA8090FDEB3}">
      <dsp:nvSpPr>
        <dsp:cNvPr id="0" name=""/>
        <dsp:cNvSpPr/>
      </dsp:nvSpPr>
      <dsp:spPr>
        <a:xfrm>
          <a:off x="1025939" y="3102118"/>
          <a:ext cx="2193235" cy="141894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altLang="ru-RU" sz="1400" b="1" kern="1200" dirty="0" smtClean="0">
              <a:latin typeface="Times New Roman" pitchFamily="18" charset="0"/>
              <a:ea typeface="Calibri" pitchFamily="34" charset="0"/>
              <a:cs typeface="Times New Roman" pitchFamily="18" charset="0"/>
            </a:rPr>
            <a:t>Создание единой информационной системы, интегрирующей все доступные базы данных (</a:t>
          </a:r>
          <a:r>
            <a:rPr lang="en-US" altLang="ru-RU" sz="1400" b="1" kern="1200" dirty="0" smtClean="0">
              <a:latin typeface="Times New Roman" pitchFamily="18" charset="0"/>
              <a:ea typeface="Calibri" pitchFamily="34" charset="0"/>
              <a:cs typeface="Times New Roman" pitchFamily="18" charset="0"/>
            </a:rPr>
            <a:t>PLATONUS)</a:t>
          </a:r>
          <a:endParaRPr lang="ru-RU" sz="1400" b="1" kern="1200" dirty="0"/>
        </a:p>
      </dsp:txBody>
      <dsp:txXfrm>
        <a:off x="1067498" y="3143677"/>
        <a:ext cx="2110117" cy="1335823"/>
      </dsp:txXfrm>
    </dsp:sp>
    <dsp:sp modelId="{7B001E5B-8BCF-48E9-A644-89CBDB28E759}">
      <dsp:nvSpPr>
        <dsp:cNvPr id="0" name=""/>
        <dsp:cNvSpPr/>
      </dsp:nvSpPr>
      <dsp:spPr>
        <a:xfrm>
          <a:off x="3426710" y="3015899"/>
          <a:ext cx="2114093" cy="146441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0A32702-358C-4FA2-8CB8-76155E3E7BDB}">
      <dsp:nvSpPr>
        <dsp:cNvPr id="0" name=""/>
        <dsp:cNvSpPr/>
      </dsp:nvSpPr>
      <dsp:spPr>
        <a:xfrm>
          <a:off x="3543289" y="3126649"/>
          <a:ext cx="2114093" cy="146441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altLang="ru-RU" sz="1400" b="1" kern="1200" dirty="0" smtClean="0">
              <a:latin typeface="Times New Roman" pitchFamily="18" charset="0"/>
              <a:ea typeface="Calibri" pitchFamily="34" charset="0"/>
              <a:cs typeface="Times New Roman" pitchFamily="18" charset="0"/>
            </a:rPr>
            <a:t>Распространение внутренней и внешней информации, касающейся процедур обеспечения качества</a:t>
          </a:r>
          <a:endParaRPr lang="ru-RU" sz="1400" b="1" kern="1200" dirty="0"/>
        </a:p>
      </dsp:txBody>
      <dsp:txXfrm>
        <a:off x="3586180" y="3169540"/>
        <a:ext cx="2028311" cy="1378637"/>
      </dsp:txXfrm>
    </dsp:sp>
    <dsp:sp modelId="{DFB079E5-04CB-456C-9CB8-9DC00628D201}">
      <dsp:nvSpPr>
        <dsp:cNvPr id="0" name=""/>
        <dsp:cNvSpPr/>
      </dsp:nvSpPr>
      <dsp:spPr>
        <a:xfrm>
          <a:off x="6012144" y="1586807"/>
          <a:ext cx="2041823" cy="116853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B908BDD-E344-46FE-A8DD-456B945CC81F}">
      <dsp:nvSpPr>
        <dsp:cNvPr id="0" name=""/>
        <dsp:cNvSpPr/>
      </dsp:nvSpPr>
      <dsp:spPr>
        <a:xfrm>
          <a:off x="6128723" y="1697557"/>
          <a:ext cx="2041823" cy="116853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altLang="ru-RU" sz="1400" b="1" kern="1200" dirty="0" smtClean="0">
              <a:latin typeface="Times New Roman" pitchFamily="18" charset="0"/>
              <a:ea typeface="Calibri" pitchFamily="34" charset="0"/>
              <a:cs typeface="Times New Roman" pitchFamily="18" charset="0"/>
            </a:rPr>
            <a:t>Организация подразделений, ответственных за обеспечение качества в вузе</a:t>
          </a:r>
          <a:endParaRPr lang="ru-RU" sz="14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6162948" y="1731782"/>
        <a:ext cx="1973373" cy="1100087"/>
      </dsp:txXfrm>
    </dsp:sp>
    <dsp:sp modelId="{22860F69-7329-461B-8BBA-39EF3F69F666}">
      <dsp:nvSpPr>
        <dsp:cNvPr id="0" name=""/>
        <dsp:cNvSpPr/>
      </dsp:nvSpPr>
      <dsp:spPr>
        <a:xfrm>
          <a:off x="5773962" y="3060491"/>
          <a:ext cx="2518187" cy="140317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59AE67E-3DAD-4FD6-94DF-8581E5E021B9}">
      <dsp:nvSpPr>
        <dsp:cNvPr id="0" name=""/>
        <dsp:cNvSpPr/>
      </dsp:nvSpPr>
      <dsp:spPr>
        <a:xfrm>
          <a:off x="5890541" y="3171241"/>
          <a:ext cx="2518187" cy="140317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altLang="ru-RU" sz="1400" b="1" kern="1200" dirty="0" smtClean="0">
              <a:latin typeface="Times New Roman" pitchFamily="18" charset="0"/>
              <a:ea typeface="Calibri" pitchFamily="34" charset="0"/>
              <a:cs typeface="Times New Roman" pitchFamily="18" charset="0"/>
            </a:rPr>
            <a:t>Разумное ограничение средств на обеспечение качества, избежание перегрузки и бюрократизации процедур</a:t>
          </a:r>
          <a:endParaRPr lang="ru-RU" sz="1400" b="1" kern="1200" dirty="0"/>
        </a:p>
      </dsp:txBody>
      <dsp:txXfrm>
        <a:off x="5931638" y="3212338"/>
        <a:ext cx="2435993" cy="132097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arrow3">
  <dgm:title val=""/>
  <dgm:desc val=""/>
  <dgm:catLst>
    <dgm:cat type="relationship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none"/>
      <dgm:param type="vertAlign" val="none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l" for="ch" forName="downArrow" refType="w" fact="0.1"/>
              <dgm:constr type="t" for="ch" forName="downArrow" refType="h" fact="0.05"/>
              <dgm:constr type="lOff" for="ch" forName="downArrow" refType="w" fact="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r" for="ch" forName="downArrowText" refType="w" fact="0.8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r" for="ch" forName="upArrow" refType="w" fact="0.9"/>
              <dgm:constr type="rOff" for="ch" forName="upArrow" refType="w" fact="-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l" for="ch" forName="upArrowText" refType="w" fact="0.15"/>
              <dgm:constr type="primFontSz" for="ch" ptType="node" op="equ" val="65"/>
            </dgm:constrLst>
          </dgm:if>
          <dgm:else name="Name4">
            <dgm:constrLst>
              <dgm:constr type="w" for="ch" forName="downArrow" refType="w" fact="0.4"/>
              <dgm:constr type="h" for="ch" forName="downArrow" refType="h" fact="0.8"/>
              <dgm:constr type="l" for="ch" forName="downArrow" refType="w" fact="0.02"/>
              <dgm:constr type="t" for="ch" forName="downArrow" refType="h" fact="0.05"/>
              <dgm:constr type="lOff" for="ch" forName="downArrow" refType="w" fact="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r" for="ch" forName="downArrowText" refType="w"/>
              <dgm:constr type="primFontSz" for="ch" ptType="node" op="equ" val="65"/>
            </dgm:constrLst>
          </dgm:else>
        </dgm:choose>
      </dgm:if>
      <dgm:else name="Name5">
        <dgm:choose name="Name6">
          <dgm:if name="Name7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r" for="ch" forName="downArrow" refType="w" fact="0.9"/>
              <dgm:constr type="t" for="ch" forName="downArrow" refType="h" fact="0.05"/>
              <dgm:constr type="rOff" for="ch" forName="downArrow" refType="w" fact="-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l" for="ch" forName="downArrowText" refType="w" fact="0.1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l" for="ch" forName="upArrow" refType="w" fact="0.1"/>
              <dgm:constr type="lOff" for="ch" forName="upArrow" refType="w" fact="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r" for="ch" forName="upArrowText" refType="w" fact="0.85"/>
              <dgm:constr type="primFontSz" for="ch" ptType="node" op="equ" val="65"/>
            </dgm:constrLst>
          </dgm:if>
          <dgm:else name="Name8">
            <dgm:constrLst>
              <dgm:constr type="w" for="ch" forName="downArrow" refType="w" fact="0.4"/>
              <dgm:constr type="h" for="ch" forName="downArrow" refType="h" fact="0.8"/>
              <dgm:constr type="r" for="ch" forName="downArrow" refType="w" fact="0.98"/>
              <dgm:constr type="t" for="ch" forName="downArrow" refType="h" fact="0.05"/>
              <dgm:constr type="rOff" for="ch" forName="downArrow" refType="w" fact="-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l" for="ch" forName="downArrowText"/>
              <dgm:constr type="primFontSz" for="ch" ptType="node" op="equ" val="65"/>
            </dgm:constrLst>
          </dgm:else>
        </dgm:choose>
      </dgm:else>
    </dgm:choose>
    <dgm:ruleLst/>
    <dgm:choose name="Name9">
      <dgm:if name="Name10" axis="ch" ptType="node" func="cnt" op="gte" val="2">
        <dgm:layoutNode name="divider" styleLbl="fgShp">
          <dgm:alg type="sp"/>
          <dgm:choose name="Name11">
            <dgm:if name="Name12" func="var" arg="dir" op="equ" val="norm">
              <dgm:shape xmlns:r="http://schemas.openxmlformats.org/officeDocument/2006/relationships" rot="-5" type="mathMinus" r:blip="">
                <dgm:adjLst/>
              </dgm:shape>
            </dgm:if>
            <dgm:else name="Name13">
              <dgm:shape xmlns:r="http://schemas.openxmlformats.org/officeDocument/2006/relationships" rot="5" type="mathMinus" r:blip="">
                <dgm:adjLst/>
              </dgm:shape>
            </dgm:else>
          </dgm:choose>
          <dgm:presOf/>
          <dgm:constrLst/>
          <dgm:ruleLst/>
        </dgm:layoutNode>
      </dgm:if>
      <dgm:else name="Name14"/>
    </dgm:choose>
    <dgm:forEach name="Name15" axis="ch" ptType="node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  <dgm:forEach name="Name16" axis="ch" ptType="node" st="2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14E7BF-90A0-4350-AB2C-C6964B6E15C1}" type="datetimeFigureOut">
              <a:rPr lang="ru-RU" smtClean="0"/>
              <a:t>19.12.2018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FBED28-E625-4025-BB7C-9728749DEE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82774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6FA9E-E8D0-4261-B0E6-290E1F7805B4}" type="datetimeFigureOut">
              <a:rPr lang="ru-RU" smtClean="0"/>
              <a:pPr/>
              <a:t>19.12.2018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18977DB3-22C3-4A1C-BB86-92BF994C975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39278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6FA9E-E8D0-4261-B0E6-290E1F7805B4}" type="datetimeFigureOut">
              <a:rPr lang="ru-RU" smtClean="0"/>
              <a:pPr/>
              <a:t>19.12.2018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8977DB3-22C3-4A1C-BB86-92BF994C975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84150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6FA9E-E8D0-4261-B0E6-290E1F7805B4}" type="datetimeFigureOut">
              <a:rPr lang="ru-RU" smtClean="0"/>
              <a:pPr/>
              <a:t>19.12.2018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8977DB3-22C3-4A1C-BB86-92BF994C975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281507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6FA9E-E8D0-4261-B0E6-290E1F7805B4}" type="datetimeFigureOut">
              <a:rPr lang="ru-RU" smtClean="0"/>
              <a:pPr/>
              <a:t>19.12.2018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8977DB3-22C3-4A1C-BB86-92BF994C975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03260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6FA9E-E8D0-4261-B0E6-290E1F7805B4}" type="datetimeFigureOut">
              <a:rPr lang="ru-RU" smtClean="0"/>
              <a:pPr/>
              <a:t>19.12.2018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8977DB3-22C3-4A1C-BB86-92BF994C975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473296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6FA9E-E8D0-4261-B0E6-290E1F7805B4}" type="datetimeFigureOut">
              <a:rPr lang="ru-RU" smtClean="0"/>
              <a:pPr/>
              <a:t>19.12.2018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8977DB3-22C3-4A1C-BB86-92BF994C975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64397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6FA9E-E8D0-4261-B0E6-290E1F7805B4}" type="datetimeFigureOut">
              <a:rPr lang="ru-RU" smtClean="0"/>
              <a:pPr/>
              <a:t>19.12.2018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77DB3-22C3-4A1C-BB86-92BF994C975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69192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6FA9E-E8D0-4261-B0E6-290E1F7805B4}" type="datetimeFigureOut">
              <a:rPr lang="ru-RU" smtClean="0"/>
              <a:pPr/>
              <a:t>19.12.2018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77DB3-22C3-4A1C-BB86-92BF994C975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4316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6FA9E-E8D0-4261-B0E6-290E1F7805B4}" type="datetimeFigureOut">
              <a:rPr lang="ru-RU" smtClean="0"/>
              <a:pPr/>
              <a:t>19.12.2018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77DB3-22C3-4A1C-BB86-92BF994C975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82984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6FA9E-E8D0-4261-B0E6-290E1F7805B4}" type="datetimeFigureOut">
              <a:rPr lang="ru-RU" smtClean="0"/>
              <a:pPr/>
              <a:t>19.12.2018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8977DB3-22C3-4A1C-BB86-92BF994C975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41564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6FA9E-E8D0-4261-B0E6-290E1F7805B4}" type="datetimeFigureOut">
              <a:rPr lang="ru-RU" smtClean="0"/>
              <a:pPr/>
              <a:t>19.12.2018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18977DB3-22C3-4A1C-BB86-92BF994C975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1941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6FA9E-E8D0-4261-B0E6-290E1F7805B4}" type="datetimeFigureOut">
              <a:rPr lang="ru-RU" smtClean="0"/>
              <a:pPr/>
              <a:t>19.12.2018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18977DB3-22C3-4A1C-BB86-92BF994C975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15160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6FA9E-E8D0-4261-B0E6-290E1F7805B4}" type="datetimeFigureOut">
              <a:rPr lang="ru-RU" smtClean="0"/>
              <a:pPr/>
              <a:t>19.12.2018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77DB3-22C3-4A1C-BB86-92BF994C975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85937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6FA9E-E8D0-4261-B0E6-290E1F7805B4}" type="datetimeFigureOut">
              <a:rPr lang="ru-RU" smtClean="0"/>
              <a:pPr/>
              <a:t>19.12.2018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77DB3-22C3-4A1C-BB86-92BF994C975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76380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6FA9E-E8D0-4261-B0E6-290E1F7805B4}" type="datetimeFigureOut">
              <a:rPr lang="ru-RU" smtClean="0"/>
              <a:pPr/>
              <a:t>19.12.2018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77DB3-22C3-4A1C-BB86-92BF994C975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33701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6FA9E-E8D0-4261-B0E6-290E1F7805B4}" type="datetimeFigureOut">
              <a:rPr lang="ru-RU" smtClean="0"/>
              <a:pPr/>
              <a:t>19.12.2018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8977DB3-22C3-4A1C-BB86-92BF994C975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1021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76FA9E-E8D0-4261-B0E6-290E1F7805B4}" type="datetimeFigureOut">
              <a:rPr lang="ru-RU" smtClean="0"/>
              <a:pPr/>
              <a:t>19.12.2018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18977DB3-22C3-4A1C-BB86-92BF994C975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60501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МАТЕРИАЛЫ К СЕМИНАРУ ПО СПЕЦИАЛИЗИРОВАННОЙ АККРЕДИТАЦИИ</a:t>
            </a:r>
            <a:b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НКАОКО</a:t>
            </a:r>
            <a:b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Профессор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Адильгазинов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Гайнельгазы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Зайнуллинович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9821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Номер слайда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2705462-B0A4-4D18-B09A-2579BB49E664}" type="slidenum">
              <a:rPr lang="ru-RU" altLang="ru-RU" smtClean="0"/>
              <a:pPr/>
              <a:t>10</a:t>
            </a:fld>
            <a:endParaRPr lang="ru-RU" altLang="ru-RU" smtClean="0"/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731319409"/>
              </p:ext>
            </p:extLst>
          </p:nvPr>
        </p:nvGraphicFramePr>
        <p:xfrm>
          <a:off x="1487488" y="980728"/>
          <a:ext cx="9409045" cy="4608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6388" name="Прямоугольник 3"/>
          <p:cNvSpPr>
            <a:spLocks noChangeArrowheads="1"/>
          </p:cNvSpPr>
          <p:nvPr/>
        </p:nvSpPr>
        <p:spPr bwMode="auto">
          <a:xfrm>
            <a:off x="1775885" y="549275"/>
            <a:ext cx="9696449" cy="38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449263">
              <a:lnSpc>
                <a:spcPct val="107000"/>
              </a:lnSpc>
            </a:pPr>
            <a:r>
              <a:rPr lang="ru-RU" altLang="ru-RU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Ключевые требования для формирования культуры качества:</a:t>
            </a:r>
            <a:endParaRPr lang="ru-RU" altLang="ru-RU" sz="1400"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09891" y="393595"/>
            <a:ext cx="11303000" cy="62801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ctr">
              <a:lnSpc>
                <a:spcPct val="115000"/>
              </a:lnSpc>
              <a:spcAft>
                <a:spcPts val="0"/>
              </a:spcAft>
            </a:pPr>
            <a:r>
              <a:rPr lang="ru-RU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СТАНДАРТ 2.  </a:t>
            </a:r>
            <a:endParaRPr lang="ru-RU" sz="14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ctr">
              <a:lnSpc>
                <a:spcPct val="115000"/>
              </a:lnSpc>
              <a:spcAft>
                <a:spcPts val="0"/>
              </a:spcAft>
            </a:pPr>
            <a:r>
              <a:rPr lang="ru-RU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РАЗРАБОТКА, УТВЕРЖДЕНИЕ  ОБРАЗОВАТЕЛЬНЫХ ПРОГРАММ И УПРАВЛЕНИЕ ИНФОРМАЦИЕЙ</a:t>
            </a:r>
          </a:p>
          <a:p>
            <a:pPr indent="449263"/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2.2 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Критерии оценки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42913"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2.2.1 Наличие в вузе внутренних правил разработки и утверждения образовательных программ, соблюдение их норм. </a:t>
            </a:r>
          </a:p>
          <a:p>
            <a:pPr indent="442913"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2.2.2 Утверждение структуры образовательных программ, сроков обучения по уровням образования. </a:t>
            </a:r>
          </a:p>
          <a:p>
            <a:pPr indent="442913"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2.2.3 Разработка содержания образовательных программ по уровням образования. Нацеленность на явно ожидаемые результаты обучения, отражающие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студентоцентрированность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обучения: общую образованность, социально-этические компетенции, экономические и организационно-управленческие компетенции, требования к готовности смены социальных, экономических, профессиональных ролей, географической и социальной мобильности в условиях нарастания динамизма перемен и неопределенностей.</a:t>
            </a:r>
          </a:p>
          <a:p>
            <a:pPr indent="442913"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2.2.4 Использование при разработке программ технологии модульного обучения и разработка модульных образовательных программ, содержащих необходимые будущему специалисту компетенции как результаты обучения.</a:t>
            </a:r>
          </a:p>
          <a:p>
            <a:pPr indent="442913"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2.2.5 Соответствие содержания образовательных программ по обязательному компоненту требованиям ГОСО соответствующего уровня и        типового учебного плана.</a:t>
            </a:r>
          </a:p>
          <a:p>
            <a:pPr indent="442913"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2.2.6 Соответствие структуры и содержания рабочих учебных планов типовым учебным планам и каталогу элективных дисциплин. </a:t>
            </a:r>
          </a:p>
          <a:p>
            <a:pPr indent="442913"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2.2.7 Реализация в образовательных программах профессиональной практики: виды, объемы (кредиты), базы, организация, результаты, эффективность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8077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82133" y="158514"/>
            <a:ext cx="10828866" cy="67649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ctr">
              <a:lnSpc>
                <a:spcPct val="115000"/>
              </a:lnSpc>
              <a:spcAft>
                <a:spcPts val="0"/>
              </a:spcAft>
            </a:pPr>
            <a:r>
              <a:rPr lang="ru-RU" sz="16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СТАНДАРТ 2.  </a:t>
            </a:r>
            <a:endParaRPr lang="ru-RU" sz="12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ctr">
              <a:lnSpc>
                <a:spcPct val="115000"/>
              </a:lnSpc>
              <a:spcAft>
                <a:spcPts val="0"/>
              </a:spcAft>
            </a:pPr>
            <a:r>
              <a:rPr lang="ru-RU" sz="16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РАЗРАБОТКА, УТВЕРЖДЕНИЕ  ОБРАЗОВАТЕЛЬНЫХ ПРОГРАММ И УПРАВЛЕНИЕ ИНФОРМАЦИЕЙ (ПРОДОЛЖЕНИЕ)</a:t>
            </a:r>
          </a:p>
          <a:p>
            <a:pPr indent="442913"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2.2.8 Учебно-методическое обеспечение образовательных программ.</a:t>
            </a:r>
          </a:p>
          <a:p>
            <a:pPr indent="442913"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2.2.9 Потребность в образовательных программах со стороны студентов и рынка труда. Перечень дисциплин, включенных в учебный план по предложениям работодателей. Вовлеченность студентов в процесс разработки образовательных программ.</a:t>
            </a:r>
          </a:p>
          <a:p>
            <a:pPr indent="442913"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2.2.10 Согласованность образовательных программ с Национальной рамкой квалификаций и профессиональными стандартами, с ГОСО. Наличие внешней экспертизы и рецензирования при утверждении программ.</a:t>
            </a:r>
          </a:p>
          <a:p>
            <a:pPr indent="442913"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2.2.11 Уровень, качество внедрения и функционирования кредитной технологии обучения.  Использование кредитов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ECTS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для: </a:t>
            </a:r>
          </a:p>
          <a:p>
            <a:pPr indent="442913"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а) обеспечения возможности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перезачета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дисциплин, освоенных в одном вузе, другим вузом (функция трансферта); </a:t>
            </a:r>
          </a:p>
          <a:p>
            <a:pPr indent="442913"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б) определения позиции обучающегося применительно к его образовательной траектории, в первую очередь, к возможности продолжения обучения и перехода на следующий образовательный уровень (накопительная функция). </a:t>
            </a:r>
          </a:p>
          <a:p>
            <a:pPr indent="442913"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2.2.12 Степень учета при разработке программ трудоемкости учебной нагрузки студентов по всем видам их учебной деятельности, которые предусмотрены в учебном плане, в том числе аудиторной и самостоятельной работы, стажировки, практики и др. Оценка направленности образовательных программ на содействие успеваемости студентов и их прогрессу.   </a:t>
            </a:r>
          </a:p>
          <a:p>
            <a:pPr indent="442913"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2.2.13 Возможности вуза по реализации образовательных программ с применением дистанционных образовательных технологий.</a:t>
            </a: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endParaRPr lang="ru-RU" sz="1600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8132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45706" y="121506"/>
            <a:ext cx="10930467" cy="122648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ctr">
              <a:lnSpc>
                <a:spcPct val="115000"/>
              </a:lnSpc>
              <a:spcAft>
                <a:spcPts val="0"/>
              </a:spcAft>
            </a:pPr>
            <a:r>
              <a:rPr lang="ru-RU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СТАНДАРТ 2.  </a:t>
            </a:r>
            <a:endParaRPr lang="ru-RU" sz="14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ctr">
              <a:lnSpc>
                <a:spcPct val="115000"/>
              </a:lnSpc>
              <a:spcAft>
                <a:spcPts val="0"/>
              </a:spcAft>
            </a:pPr>
            <a:r>
              <a:rPr lang="ru-RU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РАЗРАБОТКА, УТВЕРЖДЕНИЕ  ОБРАЗОВАТЕЛЬНЫХ ПРОГРАММ И УПРАВЛЕНИЕ ИНФОРМАЦИЕЙ (ПРОДОЛЖЕНИЕ)</a:t>
            </a:r>
          </a:p>
          <a:p>
            <a:pPr indent="442913" algn="just"/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2.2.14 Наличие эффективного, непрерывного механизма внутренней оценки качества и экспертизы образовательных программ, обеспечивающих контроль выполнения учебного плана и поставленных задач, а также обратную связь для их совершенствования, который включает в себя оценку: </a:t>
            </a:r>
          </a:p>
          <a:p>
            <a:pPr lvl="0" indent="442913" algn="just"/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содержания программ в свете новейших исследований по дисциплинам, обеспечивая тем самым, что программы находятся в актуальном состоянии; </a:t>
            </a:r>
          </a:p>
          <a:p>
            <a:pPr lvl="0" indent="442913" algn="just"/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эффективности процедур оценки студентов; </a:t>
            </a:r>
          </a:p>
          <a:p>
            <a:pPr lvl="0" indent="442913" algn="just"/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студенческих ожиданий и удовлетворенности в отношении программ. </a:t>
            </a:r>
          </a:p>
          <a:p>
            <a:pPr indent="442913" algn="just"/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2.2.15 Учебное заведение проводит регулярное оценивание и пересмотр программ с участием студентов, сотрудников и других заинтересованных сторон на основе систематического сбора, анализа и управления информацией, в результате которого программы адаптируются для обеспечения их актуальности. Пересмотренные детали программ публикуются.</a:t>
            </a:r>
          </a:p>
          <a:p>
            <a:pPr indent="442913" algn="just"/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 этом вузы должны учитывать следующие показатели:</a:t>
            </a:r>
          </a:p>
          <a:p>
            <a:pPr lvl="0" indent="442913" algn="just"/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сведения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контингенте студентов;</a:t>
            </a:r>
          </a:p>
          <a:p>
            <a:pPr lvl="0" indent="442913" algn="just"/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уровень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успеваемости, достижения студентов и отсев;</a:t>
            </a:r>
          </a:p>
          <a:p>
            <a:pPr lvl="0" indent="442913" algn="just"/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удовлетворенность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студентов реализацией программ;</a:t>
            </a:r>
          </a:p>
          <a:p>
            <a:pPr lvl="0" indent="442913" algn="just"/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доступность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образовательных ресурсов и служб поддержки студентов;</a:t>
            </a:r>
          </a:p>
          <a:p>
            <a:pPr lvl="0" indent="442913" algn="just"/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трудоустраиваемость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выпускников;</a:t>
            </a:r>
          </a:p>
          <a:p>
            <a:pPr lvl="0" indent="442913" algn="just"/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ключевые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показатели деятельности самого вуза. </a:t>
            </a:r>
          </a:p>
          <a:p>
            <a:pPr indent="442913" algn="just"/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2.2.16 Вуз демонстрирует наличие возможности продолжения образования по образовательным программам послевузовского и дополнительного профессионального образования.</a:t>
            </a:r>
          </a:p>
          <a:p>
            <a:pPr indent="442913" algn="just"/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2.2.17 Учебное заведение приводит доказательства в том, что квалификация, получаемая в результате освоения программ, подробно и четко разъясняется студентам и относится к соответствующему уровню Национальной рамки квалификаций. </a:t>
            </a:r>
          </a:p>
          <a:p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ctr">
              <a:lnSpc>
                <a:spcPct val="115000"/>
              </a:lnSpc>
              <a:spcAft>
                <a:spcPts val="0"/>
              </a:spcAft>
            </a:pPr>
            <a:endParaRPr lang="ru-RU" sz="1600" b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ctr">
              <a:lnSpc>
                <a:spcPct val="115000"/>
              </a:lnSpc>
              <a:spcAft>
                <a:spcPts val="0"/>
              </a:spcAft>
            </a:pPr>
            <a:endParaRPr lang="ru-RU" b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ctr">
              <a:lnSpc>
                <a:spcPct val="115000"/>
              </a:lnSpc>
              <a:spcAft>
                <a:spcPts val="0"/>
              </a:spcAft>
            </a:pPr>
            <a:endParaRPr lang="ru-RU" b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ctr">
              <a:lnSpc>
                <a:spcPct val="115000"/>
              </a:lnSpc>
              <a:spcAft>
                <a:spcPts val="0"/>
              </a:spcAft>
            </a:pPr>
            <a:endParaRPr lang="ru-RU" b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ctr">
              <a:lnSpc>
                <a:spcPct val="115000"/>
              </a:lnSpc>
              <a:spcAft>
                <a:spcPts val="0"/>
              </a:spcAft>
            </a:pPr>
            <a:endParaRPr lang="ru-RU" b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ctr">
              <a:lnSpc>
                <a:spcPct val="115000"/>
              </a:lnSpc>
              <a:spcAft>
                <a:spcPts val="0"/>
              </a:spcAft>
            </a:pPr>
            <a:endParaRPr lang="ru-RU" b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ctr">
              <a:lnSpc>
                <a:spcPct val="115000"/>
              </a:lnSpc>
              <a:spcAft>
                <a:spcPts val="0"/>
              </a:spcAft>
            </a:pPr>
            <a:endParaRPr lang="ru-RU" b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ctr">
              <a:lnSpc>
                <a:spcPct val="115000"/>
              </a:lnSpc>
              <a:spcAft>
                <a:spcPts val="0"/>
              </a:spcAft>
            </a:pPr>
            <a:endParaRPr lang="ru-RU" b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ctr">
              <a:lnSpc>
                <a:spcPct val="115000"/>
              </a:lnSpc>
              <a:spcAft>
                <a:spcPts val="0"/>
              </a:spcAft>
            </a:pPr>
            <a:endParaRPr lang="ru-RU" b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ctr">
              <a:lnSpc>
                <a:spcPct val="115000"/>
              </a:lnSpc>
              <a:spcAft>
                <a:spcPts val="0"/>
              </a:spcAft>
            </a:pPr>
            <a:endParaRPr lang="ru-RU" b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ctr">
              <a:lnSpc>
                <a:spcPct val="115000"/>
              </a:lnSpc>
              <a:spcAft>
                <a:spcPts val="0"/>
              </a:spcAft>
            </a:pPr>
            <a:endParaRPr lang="ru-RU" b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ctr">
              <a:lnSpc>
                <a:spcPct val="115000"/>
              </a:lnSpc>
              <a:spcAft>
                <a:spcPts val="0"/>
              </a:spcAft>
            </a:pPr>
            <a:endParaRPr lang="ru-RU" b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ctr">
              <a:lnSpc>
                <a:spcPct val="115000"/>
              </a:lnSpc>
              <a:spcAft>
                <a:spcPts val="0"/>
              </a:spcAft>
            </a:pPr>
            <a:endParaRPr lang="ru-RU" b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ctr">
              <a:lnSpc>
                <a:spcPct val="115000"/>
              </a:lnSpc>
              <a:spcAft>
                <a:spcPts val="0"/>
              </a:spcAft>
            </a:pPr>
            <a:endParaRPr lang="ru-RU" b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ctr">
              <a:lnSpc>
                <a:spcPct val="115000"/>
              </a:lnSpc>
              <a:spcAft>
                <a:spcPts val="0"/>
              </a:spcAft>
            </a:pPr>
            <a:endParaRPr lang="ru-RU" b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ctr">
              <a:lnSpc>
                <a:spcPct val="115000"/>
              </a:lnSpc>
              <a:spcAft>
                <a:spcPts val="0"/>
              </a:spcAft>
            </a:pPr>
            <a:endParaRPr lang="ru-RU" b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7846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Номер слайда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FEE00A0-72F9-4905-B837-783FA4825F3F}" type="slidenum">
              <a:rPr lang="ru-RU" altLang="ru-RU"/>
              <a:pPr/>
              <a:t>14</a:t>
            </a:fld>
            <a:endParaRPr lang="ru-RU" altLang="ru-RU"/>
          </a:p>
        </p:txBody>
      </p:sp>
      <p:sp>
        <p:nvSpPr>
          <p:cNvPr id="30723" name="Прямоугольник 2"/>
          <p:cNvSpPr>
            <a:spLocks noChangeArrowheads="1"/>
          </p:cNvSpPr>
          <p:nvPr/>
        </p:nvSpPr>
        <p:spPr bwMode="auto">
          <a:xfrm>
            <a:off x="2135188" y="333376"/>
            <a:ext cx="7859712" cy="36132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4492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/>
            <a:r>
              <a:rPr lang="ru-RU" altLang="ru-RU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Студентоцентрированное</a:t>
            </a:r>
            <a:r>
              <a:rPr lang="ru-RU" alt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обучение/образование (</a:t>
            </a:r>
            <a:r>
              <a:rPr lang="en-US" alt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student</a:t>
            </a:r>
            <a:r>
              <a:rPr lang="ru-RU" alt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ru-RU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centred</a:t>
            </a:r>
            <a:r>
              <a:rPr lang="en-US" alt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approach in education</a:t>
            </a:r>
            <a:r>
              <a:rPr lang="ru-RU" alt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основополагающий принцип болонских реформ в высшем образовании, предполагающий смещение акцентов в образовательном процессе с преподавания (как основной роли профессорско-преподава­тельского состава в «трансляции» знаний) на учение (как активную образовательную деятельность студента).   </a:t>
            </a:r>
          </a:p>
          <a:p>
            <a:pPr algn="just">
              <a:lnSpc>
                <a:spcPct val="115000"/>
              </a:lnSpc>
            </a:pPr>
            <a:endParaRPr lang="ru-RU" altLang="ru-RU" sz="3200" b="1" dirty="0">
              <a:solidFill>
                <a:srgbClr val="38383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1231612367"/>
              </p:ext>
            </p:extLst>
          </p:nvPr>
        </p:nvGraphicFramePr>
        <p:xfrm>
          <a:off x="2495600" y="3501009"/>
          <a:ext cx="4079776" cy="29783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77785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36600" y="355760"/>
            <a:ext cx="11074400" cy="61663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ctr">
              <a:lnSpc>
                <a:spcPct val="115000"/>
              </a:lnSpc>
              <a:spcAft>
                <a:spcPts val="0"/>
              </a:spcAft>
            </a:pPr>
            <a:r>
              <a:rPr lang="ru-RU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СТАНДАРТ 3.</a:t>
            </a:r>
            <a:endParaRPr lang="ru-RU" sz="14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СТУДЕНТОЦЕНТРИРОВАННОЕ ОБУЧЕНИЕ, ПРЕПОДАВАНИЕ И ОЦЕНКА</a:t>
            </a:r>
          </a:p>
          <a:p>
            <a:pPr indent="449263"/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49263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3.2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Критерии оценки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49263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3.2.1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студентов в управлении вузом (представленность  студентов во всех органах по принятию решений, тренинги и обучение новых представителей студентов, информирование студентов и согласование вопросов).</a:t>
            </a:r>
          </a:p>
          <a:p>
            <a:pPr indent="442913" algn="just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3.2.2 Участие студентов в разработке содержания курсов, методов преподавания и оценки (наличие гибких учебных программ и образовательных траекторий, свобода выбора дисциплин и преподавателей, автономия студентов в выборе методов преподавания и оценивания, самостоятельность в составлении ИУП).</a:t>
            </a:r>
          </a:p>
          <a:p>
            <a:pPr indent="442913" algn="just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3.2.3 Осуществление фокуса на ожидаемые результаты обучения (организация обучения на основе ожидаемых результатов обучения, непрерывный анализ ожидаемых результатов путем оценки и обсуждения со студентами, включение непредвиденных результатов обучения в Приложение к диплому).</a:t>
            </a:r>
          </a:p>
          <a:p>
            <a:pPr indent="442913" algn="just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3.2.4 Реализация внутреннего и внешнего обеспечения качества (организация участия студентов во всех внутренних и внешних процессах по обеспечению качества, постоянный мониторинг результатов анкетирования обучающихся, информирование обучающихся о результатах аудитов и последующих процедурах).</a:t>
            </a:r>
          </a:p>
          <a:p>
            <a:pPr indent="263525" algn="just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9383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12800" y="356621"/>
            <a:ext cx="10828866" cy="78113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15000"/>
              </a:lnSpc>
              <a:spcAft>
                <a:spcPts val="0"/>
              </a:spcAft>
            </a:pPr>
            <a:endParaRPr lang="ru-RU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ctr">
              <a:lnSpc>
                <a:spcPct val="115000"/>
              </a:lnSpc>
              <a:spcAft>
                <a:spcPts val="0"/>
              </a:spcAft>
            </a:pPr>
            <a:r>
              <a:rPr lang="ru-RU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СТАНДАРТ 3.</a:t>
            </a:r>
            <a:endParaRPr lang="ru-RU" sz="14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СТУДЕНТОЦЕНТРИРОВАННОЕ ОБУЧЕНИЕ, ПРЕПОДАВАНИЕ И ОЦЕНКА </a:t>
            </a:r>
          </a:p>
          <a:p>
            <a:pPr algn="ctr"/>
            <a:r>
              <a:rPr lang="ru-RU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(ПРОДОЛЖЕНИЕ)</a:t>
            </a:r>
          </a:p>
          <a:p>
            <a:pPr indent="442913" algn="just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3.2.5 Непрерывное повышение квалификации преподавателей с целью обучения  технологиям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студентоцентрированного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обучения; информирование преподавателями обучающихся о принципах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студентоцентрированного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обучения, их новой роли и правах.</a:t>
            </a:r>
          </a:p>
          <a:p>
            <a:pPr indent="442913" algn="just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3.2.6 Социальное измерение (оказание социальной, психологической поддержки обучающимся, образовательная поддержка обучающихся, проявляющих более глубокий интерес к учебе и, наоборот, имеющих учебные затруднения; помощь в поиске работы в свободное от учебы время, наличие баланса между учебой, работой и личной жизнью студентов).</a:t>
            </a:r>
          </a:p>
          <a:p>
            <a:pPr indent="442913" algn="just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3.2.7 Осуществление мобильности, признания кредитов 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ECTS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соответствия рамке квалификаций (наличие простых и гибких мер по признанию предыдущего образования, помощь при организации академической мобильности, выдача Приложений к диплому с указанием достигнутых формальных и неформальных результатов обучения).</a:t>
            </a:r>
          </a:p>
          <a:p>
            <a:pPr indent="442913" algn="just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3.2.8 Информированность студентов об используемых критериях оценивания, об экзаменах и других видах контроля.  Наличие утвержденных вузом стандартизированных тестов или вопросов по дисциплинам образовательных программ.</a:t>
            </a:r>
          </a:p>
          <a:p>
            <a:pPr indent="442913" algn="just">
              <a:lnSpc>
                <a:spcPct val="115000"/>
              </a:lnSpc>
              <a:spcAft>
                <a:spcPts val="0"/>
              </a:spcAft>
            </a:pPr>
            <a:endParaRPr lang="ru-RU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263" algn="just">
              <a:lnSpc>
                <a:spcPct val="115000"/>
              </a:lnSpc>
              <a:spcAft>
                <a:spcPts val="0"/>
              </a:spcAft>
            </a:pP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endParaRPr lang="ru-RU" sz="1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endParaRPr lang="ru-RU" sz="14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endParaRPr lang="ru-RU" sz="1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endParaRPr lang="ru-RU" sz="14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endParaRPr lang="ru-RU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168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35291" y="0"/>
            <a:ext cx="11321592" cy="73358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ctr">
              <a:lnSpc>
                <a:spcPct val="115000"/>
              </a:lnSpc>
              <a:spcAft>
                <a:spcPts val="0"/>
              </a:spcAft>
            </a:pPr>
            <a:r>
              <a:rPr lang="ru-RU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СТАНДАРТ 3.</a:t>
            </a:r>
            <a:endParaRPr lang="ru-RU" sz="14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49263" algn="just"/>
            <a:r>
              <a:rPr lang="ru-RU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СТУДЕНТОЦЕНТРИРОВАННОЕ ОБУЧЕНИЕ, ПРЕПОДАВАНИЕ И ОЦЕНКА (ПРОДОЛЖЕНИЕ)</a:t>
            </a:r>
          </a:p>
          <a:p>
            <a:pPr indent="358775" algn="just"/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3.2.9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Наличие системы внутреннего мониторинга результатов обучения студентов, в которой используются:</a:t>
            </a:r>
          </a:p>
          <a:p>
            <a:pPr indent="358775" algn="just"/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а) критерии и методы оценивания, соответствующие требованиям </a:t>
            </a:r>
            <a:r>
              <a:rPr lang="ru-RU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транспарентности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объективности и справедливости;</a:t>
            </a:r>
          </a:p>
          <a:p>
            <a:pPr indent="358775" algn="just"/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б) анализ достигнутых результатов обучения, сопоставление с ожидаемыми результатами обучения, принятие управленческих решений;</a:t>
            </a:r>
          </a:p>
          <a:p>
            <a:pPr indent="358775" algn="just"/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в) участие в экзаменационных процедурах более чем одного преподавателя;</a:t>
            </a:r>
          </a:p>
          <a:p>
            <a:pPr indent="358775" algn="just"/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г) использование смягчающих обстоятельств в правилах оценивания, если они имеются и четко определены в политике по обеспечению качества.</a:t>
            </a:r>
          </a:p>
          <a:p>
            <a:pPr indent="358775" algn="just"/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д) соблюдение в оценивании принятых Правил на национальном уровне.</a:t>
            </a:r>
          </a:p>
          <a:p>
            <a:pPr indent="358775" algn="just"/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е) наличие электронной базы по академическим достижениям студентов, систематическое ведение сбора данных, мониторинга и управления информацией о прогрессе обучающихся.  </a:t>
            </a:r>
          </a:p>
          <a:p>
            <a:pPr indent="358775" algn="just"/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3.2.10 Учебное заведение демонстрирует наличие применения официальной процедуры рассмотрения студенческих обращений/апелляций.</a:t>
            </a:r>
          </a:p>
          <a:p>
            <a:pPr indent="358775" algn="just"/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3.2.11 Соблюдение кодекса чести студентами и «нулевой терпимости» ко всякого рода бесчестного отношения к учебе, обучению, получению оценок.</a:t>
            </a:r>
          </a:p>
          <a:p>
            <a:pPr indent="358775" algn="just"/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3.2.12 Анализ результатов текущего контроля, промежуточной аттестации студентов. Процедуры проведения рубежного контроля знаний студентов. Использование методов контроля, выявляющих уровни овладения результатами обучения – компетенциями (выполнение и сдача проектных работ, </a:t>
            </a:r>
            <a:r>
              <a:rPr lang="ru-RU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миникурсовых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проектов, решение ситуационных задач и др.).</a:t>
            </a:r>
          </a:p>
          <a:p>
            <a:pPr indent="358775" algn="just"/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3.2.13 Анализ участия студентов в научно-исследовательской работе.</a:t>
            </a:r>
          </a:p>
          <a:p>
            <a:pPr indent="358775" algn="just"/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3.2.14 Использование возможностей  единой системы информационного обеспечения студентов (например, на основе 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Web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-сайта) по всем образовательным программам, наличие точек 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поддержки студентов в реализации их потребностей в личностном развитии, самосовершенствовании. Поддержка студентов в доступе к современным электронным базам данных вуза, в том числе к зарубежным базам данных (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opus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Thomson Reuters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др.).  </a:t>
            </a:r>
          </a:p>
          <a:p>
            <a:pPr algn="ctr"/>
            <a:endParaRPr lang="ru-RU" sz="1600" b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600" b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8404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5800" y="373478"/>
            <a:ext cx="11142134" cy="112030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ctr">
              <a:lnSpc>
                <a:spcPct val="115000"/>
              </a:lnSpc>
              <a:spcAft>
                <a:spcPts val="0"/>
              </a:spcAft>
            </a:pPr>
            <a:r>
              <a:rPr lang="ru-RU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СТАНДАРТ 4.</a:t>
            </a:r>
            <a:endParaRPr lang="ru-RU" sz="14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ctr">
              <a:lnSpc>
                <a:spcPct val="115000"/>
              </a:lnSpc>
              <a:spcAft>
                <a:spcPts val="0"/>
              </a:spcAft>
            </a:pPr>
            <a:r>
              <a:rPr lang="ru-RU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ПРИЕМ СТУДЕНТОВ, УСПЕВАЕМОСТЬ, ПРИЗНАНИЕ И СЕРТИФИКАЦИЯ</a:t>
            </a:r>
          </a:p>
          <a:p>
            <a:pPr indent="450215" algn="ctr">
              <a:lnSpc>
                <a:spcPct val="115000"/>
              </a:lnSpc>
              <a:spcAft>
                <a:spcPts val="0"/>
              </a:spcAft>
            </a:pPr>
            <a:endParaRPr lang="ru-RU" sz="1400" b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49263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4.2 Критерии оценки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49263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indent="442913"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4.2.1 Наличие системной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профориентационной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работы, нацеленной на подготовку и отбор «своего» абитуриента, сознательно выбравшего образовательные программы в результате многолетней работы с ним школы, вуза.</a:t>
            </a:r>
          </a:p>
          <a:p>
            <a:pPr indent="442913" algn="just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4.2.2 Осуществление приема в вуз на основе четко разработанных критериев, доступных для абитуриентов, прозрачных, с описанием условий обучения, возможностей, которые дают программы, а также возможностей будущего трудоустройства. Оценка условий, обеспечивающих стабильность набора студентов для обучения по образовательным программам.</a:t>
            </a:r>
          </a:p>
          <a:p>
            <a:pPr indent="442913" algn="just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4.2.3 Наличие в вузе процедуры ориентации для студентов-первокурсников.</a:t>
            </a:r>
          </a:p>
          <a:p>
            <a:pPr indent="442913" algn="just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4.2.4 Наличие возможностей для быстрой адаптации студентов из других вузов, приехавших в порядке обмена, к условиям вуза, условиям обучения.</a:t>
            </a:r>
          </a:p>
          <a:p>
            <a:pPr indent="442913" algn="just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4.2.5 Наличие электронной базы контингента студентов по видам образовательных программ и уровням образования. Политика и маркетинг вуза для привлечения необходимого контингента студентов, условия приема и особые условия допуска к образовательным программам (знание иностранного языка, наличие профессионального опыта и т.д.).</a:t>
            </a:r>
          </a:p>
          <a:p>
            <a:pPr indent="449263"/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ctr">
              <a:lnSpc>
                <a:spcPct val="115000"/>
              </a:lnSpc>
              <a:spcAft>
                <a:spcPts val="0"/>
              </a:spcAft>
            </a:pPr>
            <a:endParaRPr lang="ru-RU" b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ctr">
              <a:lnSpc>
                <a:spcPct val="115000"/>
              </a:lnSpc>
              <a:spcAft>
                <a:spcPts val="0"/>
              </a:spcAft>
            </a:pPr>
            <a:endParaRPr lang="ru-RU" sz="1400" b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ctr">
              <a:lnSpc>
                <a:spcPct val="115000"/>
              </a:lnSpc>
              <a:spcAft>
                <a:spcPts val="0"/>
              </a:spcAft>
            </a:pPr>
            <a:endParaRPr lang="ru-RU" sz="1400" b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ctr">
              <a:lnSpc>
                <a:spcPct val="115000"/>
              </a:lnSpc>
              <a:spcAft>
                <a:spcPts val="0"/>
              </a:spcAft>
            </a:pPr>
            <a:endParaRPr lang="ru-RU" sz="1400" b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ctr">
              <a:lnSpc>
                <a:spcPct val="115000"/>
              </a:lnSpc>
              <a:spcAft>
                <a:spcPts val="0"/>
              </a:spcAft>
            </a:pPr>
            <a:endParaRPr lang="ru-RU" sz="1400" b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ctr">
              <a:lnSpc>
                <a:spcPct val="115000"/>
              </a:lnSpc>
              <a:spcAft>
                <a:spcPts val="0"/>
              </a:spcAft>
            </a:pPr>
            <a:endParaRPr lang="ru-RU" sz="1400" b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ctr">
              <a:lnSpc>
                <a:spcPct val="115000"/>
              </a:lnSpc>
              <a:spcAft>
                <a:spcPts val="0"/>
              </a:spcAft>
            </a:pPr>
            <a:endParaRPr lang="ru-RU" sz="1400" b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ctr">
              <a:lnSpc>
                <a:spcPct val="115000"/>
              </a:lnSpc>
              <a:spcAft>
                <a:spcPts val="0"/>
              </a:spcAft>
            </a:pPr>
            <a:endParaRPr lang="ru-RU" sz="1400" b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ctr">
              <a:lnSpc>
                <a:spcPct val="115000"/>
              </a:lnSpc>
              <a:spcAft>
                <a:spcPts val="0"/>
              </a:spcAft>
            </a:pPr>
            <a:endParaRPr lang="ru-RU" sz="1400" b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ctr">
              <a:lnSpc>
                <a:spcPct val="115000"/>
              </a:lnSpc>
              <a:spcAft>
                <a:spcPts val="0"/>
              </a:spcAft>
            </a:pPr>
            <a:endParaRPr lang="ru-RU" sz="1400" b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ctr">
              <a:lnSpc>
                <a:spcPct val="115000"/>
              </a:lnSpc>
              <a:spcAft>
                <a:spcPts val="0"/>
              </a:spcAft>
            </a:pPr>
            <a:endParaRPr lang="ru-RU" sz="1400" b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ctr">
              <a:lnSpc>
                <a:spcPct val="115000"/>
              </a:lnSpc>
              <a:spcAft>
                <a:spcPts val="0"/>
              </a:spcAft>
            </a:pPr>
            <a:endParaRPr lang="ru-RU" sz="1400" b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ctr">
              <a:lnSpc>
                <a:spcPct val="115000"/>
              </a:lnSpc>
              <a:spcAft>
                <a:spcPts val="0"/>
              </a:spcAft>
            </a:pPr>
            <a:endParaRPr lang="ru-RU" sz="1400" b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ctr">
              <a:lnSpc>
                <a:spcPct val="115000"/>
              </a:lnSpc>
              <a:spcAft>
                <a:spcPts val="0"/>
              </a:spcAft>
            </a:pPr>
            <a:endParaRPr lang="ru-RU" sz="1400" b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ctr">
              <a:lnSpc>
                <a:spcPct val="115000"/>
              </a:lnSpc>
              <a:spcAft>
                <a:spcPts val="0"/>
              </a:spcAft>
            </a:pPr>
            <a:endParaRPr lang="ru-RU" sz="1400" b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ctr">
              <a:lnSpc>
                <a:spcPct val="115000"/>
              </a:lnSpc>
              <a:spcAft>
                <a:spcPts val="0"/>
              </a:spcAft>
            </a:pPr>
            <a:endParaRPr lang="ru-RU" sz="1400" b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ctr">
              <a:lnSpc>
                <a:spcPct val="115000"/>
              </a:lnSpc>
              <a:spcAft>
                <a:spcPts val="0"/>
              </a:spcAft>
            </a:pPr>
            <a:endParaRPr lang="ru-RU" sz="1400" b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ctr">
              <a:lnSpc>
                <a:spcPct val="115000"/>
              </a:lnSpc>
              <a:spcAft>
                <a:spcPts val="0"/>
              </a:spcAft>
            </a:pPr>
            <a:endParaRPr lang="ru-RU" sz="1400" b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ctr">
              <a:lnSpc>
                <a:spcPct val="115000"/>
              </a:lnSpc>
              <a:spcAft>
                <a:spcPts val="0"/>
              </a:spcAft>
            </a:pPr>
            <a:endParaRPr lang="ru-RU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3938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48266" y="397337"/>
            <a:ext cx="11057467" cy="59831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ctr">
              <a:lnSpc>
                <a:spcPct val="115000"/>
              </a:lnSpc>
              <a:spcAft>
                <a:spcPts val="0"/>
              </a:spcAft>
            </a:pPr>
            <a:r>
              <a:rPr lang="ru-RU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СТАНДАРТ 4.</a:t>
            </a:r>
            <a:endParaRPr lang="ru-RU" sz="14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49263" algn="ctr">
              <a:lnSpc>
                <a:spcPct val="115000"/>
              </a:lnSpc>
              <a:spcAft>
                <a:spcPts val="0"/>
              </a:spcAft>
            </a:pPr>
            <a:r>
              <a:rPr lang="ru-RU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ПРИЕМ СТУДЕНТОВ, УСПЕВАЕМОСТЬ, ПРИЗНАНИЕ И СЕРТИФИКАЦИЯ (ПРОДОЛЖЕНИЕ)</a:t>
            </a:r>
          </a:p>
          <a:p>
            <a:pPr indent="449263" algn="just">
              <a:lnSpc>
                <a:spcPct val="115000"/>
              </a:lnSpc>
              <a:spcAft>
                <a:spcPts val="0"/>
              </a:spcAft>
              <a:tabLst>
                <a:tab pos="628015" algn="l"/>
              </a:tabLst>
            </a:pPr>
            <a:endParaRPr lang="ru-RU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58775" algn="just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4.2.5 Наличие электронной базы контингента студентов по видам образовательных программ и уровням образования. Политика и маркетинг вуза для привлечения необходимого контингента студентов, условия приема и особые условия допуска к образовательным программам (знание иностранного языка, наличие профессионального опыта и т.д.).</a:t>
            </a:r>
          </a:p>
          <a:p>
            <a:pPr indent="358775" algn="just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4.2.6 Наличие статистических данных и анализа по успеваемости студентов, данных</a:t>
            </a:r>
            <a:r>
              <a:rPr lang="kk-K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выпускник</a:t>
            </a:r>
            <a:r>
              <a:rPr lang="kk-K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ам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 различным уровнем 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GPA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выполнении и защите дипломных работ (проектов), магистерских и докторских диссертаций, результатов трудоустройства   выпускников, в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т.ч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по специальностям, после окончания образовательных программ; оценка удовлетворенности работодателей качеством подготовки выпускников и т.д. </a:t>
            </a:r>
          </a:p>
          <a:p>
            <a:pPr indent="358775" algn="just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4.2.7 Проведение в вузе анализа и оценки основных показателей образовательных результатов:</a:t>
            </a:r>
          </a:p>
          <a:p>
            <a:pPr indent="358775" algn="just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а) уровень требований при конкурсном отборе абитуриентов;</a:t>
            </a:r>
          </a:p>
          <a:p>
            <a:pPr indent="358775" algn="just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б) степень подготовленности выпускников к выполнению требований ГОСО;</a:t>
            </a:r>
          </a:p>
          <a:p>
            <a:pPr indent="358775" algn="just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в) степень востребованности выпускников на рынке труда;</a:t>
            </a:r>
          </a:p>
          <a:p>
            <a:pPr indent="358775" algn="just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г) отзывы работодателей.</a:t>
            </a:r>
          </a:p>
          <a:p>
            <a:pPr indent="358775" algn="just">
              <a:lnSpc>
                <a:spcPct val="115000"/>
              </a:lnSpc>
              <a:spcAft>
                <a:spcPts val="0"/>
              </a:spcAft>
              <a:tabLst>
                <a:tab pos="628015" algn="l"/>
              </a:tabLst>
            </a:pP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3564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Номер слайда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470FD8A-BEF1-4AE1-A157-4F31ECF41887}" type="slidenum">
              <a:rPr lang="ru-RU" altLang="ru-RU" smtClean="0"/>
              <a:pPr/>
              <a:t>2</a:t>
            </a:fld>
            <a:endParaRPr lang="ru-RU" altLang="ru-RU" smtClean="0"/>
          </a:p>
        </p:txBody>
      </p:sp>
      <p:pic>
        <p:nvPicPr>
          <p:cNvPr id="5123" name="Рисунок 4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200151" y="404813"/>
            <a:ext cx="13921317" cy="6316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1339" y="0"/>
            <a:ext cx="10828866" cy="7225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ctr">
              <a:lnSpc>
                <a:spcPct val="115000"/>
              </a:lnSpc>
              <a:spcAft>
                <a:spcPts val="0"/>
              </a:spcAft>
            </a:pPr>
            <a:endParaRPr lang="ru-RU" b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ctr">
              <a:lnSpc>
                <a:spcPct val="115000"/>
              </a:lnSpc>
              <a:spcAft>
                <a:spcPts val="0"/>
              </a:spcAft>
            </a:pPr>
            <a:r>
              <a:rPr lang="ru-RU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СТАНДАРТ 4.</a:t>
            </a:r>
            <a:endParaRPr lang="ru-RU" sz="14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49263" algn="ctr">
              <a:lnSpc>
                <a:spcPct val="115000"/>
              </a:lnSpc>
              <a:spcAft>
                <a:spcPts val="0"/>
              </a:spcAft>
            </a:pPr>
            <a:r>
              <a:rPr lang="ru-RU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ПРИЕМ СТУДЕНТОВ, УСПЕВАЕМОСТЬ, ПРИЗНАНИЕ И СЕРТИФИКАЦИЯ (ПРОДОЛЖЕНИЕ)</a:t>
            </a:r>
          </a:p>
          <a:p>
            <a:pPr indent="263525"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4.2.8 Обеспечение выпускников вуза приложением к диплому в соответствии с европейскими требованиями об уровне, содержании и статусе обучения, пройденного и успешно завершенного, с учетом индивидуальной траектории и мобильности студента. Выдача общеевропейского приложения –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Diploma Supplement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63525"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4.2.9 Наличие стандартизированных методов текущего мониторинга и обеспечения результатов, в частности, метода проведения анкетирования в отношении каждой дисциплины с использованием унифицированной анкеты, в которой студентам предлагается дать свою независимую оценку.</a:t>
            </a:r>
          </a:p>
          <a:p>
            <a:pPr indent="263525"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4.2.10 Наличие в вузе работы по оценке степени заимствования студентами при выполнении курсовых, дипломных работ и проектов, магистерских и докторских диссертаций (система проверки на программе «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Антиплагиат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и др.).  </a:t>
            </a:r>
          </a:p>
          <a:p>
            <a:pPr indent="263525"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4.2.11 Развитие «постдипломного сопровождения» (этап верификации), поиск эффективных способов взаимодействия с выпускниками и работодателями в сфере улучшения качества подготовки. </a:t>
            </a:r>
          </a:p>
          <a:p>
            <a:pPr indent="263525"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4.2.12 Наличие практики признания квалификаций высшего образования, периодов обучения и предшествующего обучения, включая признание неформального и неофициального обучения, которые основаны на:</a:t>
            </a:r>
          </a:p>
          <a:p>
            <a:pPr lvl="0" indent="263525"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обеспечении действий в соответствии с  Лиссабонской Конвенцией о признании; </a:t>
            </a:r>
          </a:p>
          <a:p>
            <a:pPr lvl="0" indent="263525"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сотрудничестве с другими вузами и агентствами по обеспечению качества, национальными центрами ENIC/NARIC для обеспечения согласованного признания. </a:t>
            </a:r>
          </a:p>
          <a:p>
            <a:pPr indent="263525" algn="just"/>
            <a:r>
              <a:rPr lang="ru-RU" b="1" dirty="0"/>
              <a:t> </a:t>
            </a:r>
          </a:p>
          <a:p>
            <a:pPr indent="449263" algn="just">
              <a:lnSpc>
                <a:spcPct val="115000"/>
              </a:lnSpc>
              <a:spcAft>
                <a:spcPts val="0"/>
              </a:spcAft>
            </a:pPr>
            <a:endParaRPr lang="ru-RU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49263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b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3541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84462" y="0"/>
            <a:ext cx="11472420" cy="123295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ctr">
              <a:lnSpc>
                <a:spcPct val="115000"/>
              </a:lnSpc>
              <a:spcAft>
                <a:spcPts val="0"/>
              </a:spcAft>
            </a:pPr>
            <a:r>
              <a:rPr lang="ru-RU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СТАНДАРТ 5.</a:t>
            </a:r>
            <a:endParaRPr lang="ru-RU" sz="14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ctr">
              <a:lnSpc>
                <a:spcPct val="115000"/>
              </a:lnSpc>
              <a:spcAft>
                <a:spcPts val="0"/>
              </a:spcAft>
            </a:pPr>
            <a:r>
              <a:rPr lang="ru-RU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ПРОФЕССОРСКО-ПРЕПОДАВАТЕЛЬСКИЙ СОСТАВ</a:t>
            </a:r>
          </a:p>
          <a:p>
            <a:pPr indent="449263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5.2 Критерии оценки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42913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5.2.1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Кадровая политика вуза, в которой отражены институциональные процедуры по отношению к ППС и персоналу (прием на работу, продвижение по службе, поощрение, сокращение, увольнение; права и обязанности, должностные инструкции), доступность её для ППС и персонала.</a:t>
            </a:r>
          </a:p>
          <a:p>
            <a:pPr indent="442913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5.2.2 Показатели по качественному составу ППС, категориям профессорско-преподавательского состава (штатный ППС, ППС по совместительству) за последние 5 лет;</a:t>
            </a:r>
          </a:p>
          <a:p>
            <a:pPr indent="442913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5.2.3 Наличие профессорско-преподавательского состава в соответствии с квалификационными требованиями к лицензированию образовательной деятельности. Выполнение национальных нормативных требований к ППС согласно Закону РК «Об образовании».</a:t>
            </a:r>
          </a:p>
          <a:p>
            <a:pPr indent="442913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5.2.4 Характеристика соответствующих специалистов по профилю образовательных программ: соответствие базового образования, шифра специальности ученой степени и ученого звания преподаваемым дисциплинам, или прохождение курсов повышения квалификации по профилю преподаваемых дисциплин, подтвержденное соответствующим  сертификатом, или практического стажа на современных (передовых) предприятиях по профилю преподаваемых дисциплин, или серьезных научных и научно-методических работ по профилю образовательной программы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000" b="1" dirty="0"/>
              <a:t>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Вуз должен гарантировать квалификационный уровень профессорско-преподавательского состава в соответствии с занимаемыми должностями, высокий уровень научной подготовки в определенной области знаний.</a:t>
            </a:r>
          </a:p>
          <a:p>
            <a:pPr indent="442913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ctr">
              <a:lnSpc>
                <a:spcPct val="115000"/>
              </a:lnSpc>
              <a:spcAft>
                <a:spcPts val="0"/>
              </a:spcAft>
            </a:pPr>
            <a:endParaRPr lang="ru-RU" b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ctr">
              <a:lnSpc>
                <a:spcPct val="115000"/>
              </a:lnSpc>
              <a:spcAft>
                <a:spcPts val="0"/>
              </a:spcAft>
            </a:pPr>
            <a:endParaRPr lang="ru-RU" b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ctr">
              <a:lnSpc>
                <a:spcPct val="115000"/>
              </a:lnSpc>
              <a:spcAft>
                <a:spcPts val="0"/>
              </a:spcAft>
            </a:pPr>
            <a:endParaRPr lang="ru-RU" sz="1400" b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ctr">
              <a:lnSpc>
                <a:spcPct val="115000"/>
              </a:lnSpc>
              <a:spcAft>
                <a:spcPts val="0"/>
              </a:spcAft>
            </a:pPr>
            <a:endParaRPr lang="ru-RU" sz="1400" b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ctr">
              <a:lnSpc>
                <a:spcPct val="115000"/>
              </a:lnSpc>
              <a:spcAft>
                <a:spcPts val="0"/>
              </a:spcAft>
            </a:pPr>
            <a:endParaRPr lang="ru-RU" sz="1400" b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ctr">
              <a:lnSpc>
                <a:spcPct val="115000"/>
              </a:lnSpc>
              <a:spcAft>
                <a:spcPts val="0"/>
              </a:spcAft>
            </a:pPr>
            <a:endParaRPr lang="ru-RU" sz="1400" b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ctr">
              <a:lnSpc>
                <a:spcPct val="115000"/>
              </a:lnSpc>
              <a:spcAft>
                <a:spcPts val="0"/>
              </a:spcAft>
            </a:pPr>
            <a:endParaRPr lang="ru-RU" sz="1400" b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ctr">
              <a:lnSpc>
                <a:spcPct val="115000"/>
              </a:lnSpc>
              <a:spcAft>
                <a:spcPts val="0"/>
              </a:spcAft>
            </a:pPr>
            <a:endParaRPr lang="ru-RU" sz="1400" b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ctr">
              <a:lnSpc>
                <a:spcPct val="115000"/>
              </a:lnSpc>
              <a:spcAft>
                <a:spcPts val="0"/>
              </a:spcAft>
            </a:pPr>
            <a:endParaRPr lang="ru-RU" sz="1400" b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ctr">
              <a:lnSpc>
                <a:spcPct val="115000"/>
              </a:lnSpc>
              <a:spcAft>
                <a:spcPts val="0"/>
              </a:spcAft>
            </a:pPr>
            <a:endParaRPr lang="ru-RU" sz="1400" b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ctr">
              <a:lnSpc>
                <a:spcPct val="115000"/>
              </a:lnSpc>
              <a:spcAft>
                <a:spcPts val="0"/>
              </a:spcAft>
            </a:pPr>
            <a:endParaRPr lang="ru-RU" sz="1400" b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ctr">
              <a:lnSpc>
                <a:spcPct val="115000"/>
              </a:lnSpc>
              <a:spcAft>
                <a:spcPts val="0"/>
              </a:spcAft>
            </a:pPr>
            <a:endParaRPr lang="ru-RU" sz="1400" b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ctr">
              <a:lnSpc>
                <a:spcPct val="115000"/>
              </a:lnSpc>
              <a:spcAft>
                <a:spcPts val="0"/>
              </a:spcAft>
            </a:pPr>
            <a:endParaRPr lang="ru-RU" sz="1400" b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ctr">
              <a:lnSpc>
                <a:spcPct val="115000"/>
              </a:lnSpc>
              <a:spcAft>
                <a:spcPts val="0"/>
              </a:spcAft>
            </a:pPr>
            <a:endParaRPr lang="ru-RU" sz="1400" b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ctr">
              <a:lnSpc>
                <a:spcPct val="115000"/>
              </a:lnSpc>
              <a:spcAft>
                <a:spcPts val="0"/>
              </a:spcAft>
            </a:pPr>
            <a:endParaRPr lang="ru-RU" sz="1400" b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ctr">
              <a:lnSpc>
                <a:spcPct val="115000"/>
              </a:lnSpc>
              <a:spcAft>
                <a:spcPts val="0"/>
              </a:spcAft>
            </a:pPr>
            <a:endParaRPr lang="ru-RU" sz="1400" b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ctr">
              <a:lnSpc>
                <a:spcPct val="115000"/>
              </a:lnSpc>
              <a:spcAft>
                <a:spcPts val="0"/>
              </a:spcAft>
            </a:pPr>
            <a:endParaRPr lang="ru-RU" sz="1400" b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ctr">
              <a:lnSpc>
                <a:spcPct val="115000"/>
              </a:lnSpc>
              <a:spcAft>
                <a:spcPts val="0"/>
              </a:spcAft>
            </a:pPr>
            <a:endParaRPr lang="ru-RU" sz="1400" b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ctr">
              <a:lnSpc>
                <a:spcPct val="115000"/>
              </a:lnSpc>
              <a:spcAft>
                <a:spcPts val="0"/>
              </a:spcAft>
            </a:pPr>
            <a:endParaRPr lang="ru-RU" sz="14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ctr">
              <a:lnSpc>
                <a:spcPct val="115000"/>
              </a:lnSpc>
              <a:spcAft>
                <a:spcPts val="0"/>
              </a:spcAft>
            </a:pPr>
            <a:r>
              <a:rPr lang="ru-RU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3449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2401" y="526520"/>
            <a:ext cx="10820400" cy="56646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ctr">
              <a:lnSpc>
                <a:spcPct val="115000"/>
              </a:lnSpc>
              <a:spcAft>
                <a:spcPts val="0"/>
              </a:spcAft>
            </a:pPr>
            <a:r>
              <a:rPr lang="ru-RU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СТАНДАРТ 5.</a:t>
            </a:r>
            <a:endParaRPr lang="ru-RU" sz="14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ctr">
              <a:lnSpc>
                <a:spcPct val="115000"/>
              </a:lnSpc>
              <a:spcAft>
                <a:spcPts val="0"/>
              </a:spcAft>
            </a:pPr>
            <a:r>
              <a:rPr lang="ru-RU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ПРОФЕССОРСКО-ПРЕПОДАВАТЕЛЬСКИЙ СОСТАВ (ПРОДОЛЖЕНИЕ)</a:t>
            </a:r>
          </a:p>
          <a:p>
            <a:pPr indent="358775" algn="just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5.2.5 Планирование деятельности профессорско-преподавательского состава вуза должно осуществляться на основе индивидуального плана работы преподавателя, составляемого на каждый учебный год.</a:t>
            </a:r>
          </a:p>
          <a:p>
            <a:pPr indent="358775" algn="just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Уровень составления индивидуальных планов работы и отчетов ППС, включающих учебную, методическую, научно-исследовательскую, воспитательную работу. </a:t>
            </a:r>
          </a:p>
          <a:p>
            <a:pPr indent="358775" algn="just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5.2.6 Деятельность преподавателей: оценка баланса между учебной, научной, методической и организационно-воспитательной деятельностью. </a:t>
            </a:r>
          </a:p>
          <a:p>
            <a:pPr indent="358775" algn="just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Наличие сведений об учебной нагрузке ППС в рамках образовательной программы, о закреплении учебных дисциплин по кафедрам. Оценка  оптимальности распределения педагогической нагрузки.</a:t>
            </a:r>
          </a:p>
          <a:p>
            <a:pPr indent="358775" algn="just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5.2.7 Работа преподавателей над совершенствованием программ, их модульности, определением образовательных целей и формированием результатов обучения, повышением эффективности обучения.</a:t>
            </a:r>
          </a:p>
          <a:p>
            <a:pPr indent="358775" algn="just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Степень вовлеченности преподавателей во внутреннюю систему обеспечения качества образования. </a:t>
            </a: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endParaRPr lang="ru-RU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1036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29471" y="284446"/>
            <a:ext cx="10888132" cy="113354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ctr">
              <a:lnSpc>
                <a:spcPct val="115000"/>
              </a:lnSpc>
              <a:spcAft>
                <a:spcPts val="0"/>
              </a:spcAft>
            </a:pPr>
            <a:r>
              <a:rPr lang="ru-RU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СТАНДАРТ 5.</a:t>
            </a:r>
            <a:endParaRPr lang="ru-RU" sz="14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ctr">
              <a:lnSpc>
                <a:spcPct val="115000"/>
              </a:lnSpc>
              <a:spcAft>
                <a:spcPts val="0"/>
              </a:spcAft>
            </a:pPr>
            <a:r>
              <a:rPr lang="ru-RU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ПРОФЕССОРСКО-ПРЕПОДАВАТЕЛЬСКИЙ СОСТАВ (ПРОДОЛЖЕНИЕ)</a:t>
            </a:r>
          </a:p>
          <a:p>
            <a:pPr indent="450215" algn="ctr">
              <a:lnSpc>
                <a:spcPct val="115000"/>
              </a:lnSpc>
              <a:spcAft>
                <a:spcPts val="0"/>
              </a:spcAft>
            </a:pPr>
            <a:endParaRPr lang="ru-RU" b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42913" algn="just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5.2.8 Результаты систематической оценки компетентности преподавателей администрацией вуза, оценка эффективности и качества преподавания (открытые занятия,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взаимопосещения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занятий, анкетирование студентов и коллег и др.). Участие ППС в семинарах, тренингах по повышению квалификации в обеспечении качества в образовании.</a:t>
            </a:r>
          </a:p>
          <a:p>
            <a:pPr indent="442913" algn="just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5.2.9 Наличие системы повышения квалификации, профессионального развития и стимулирования преподавателей за высокое педагогическое мастерство, научные результаты и преданность делу.</a:t>
            </a:r>
          </a:p>
          <a:p>
            <a:pPr indent="442913" algn="just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5.2.10 Публикации ППС в зарубежных и отечественных научных изданиях, внедрение результатов научных исследований в учебный процесс. Публикации с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импакт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-фактором, цитируемость публикаций преподавателей.</a:t>
            </a:r>
          </a:p>
          <a:p>
            <a:pPr indent="442913" algn="just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5.2.11 Применение в учебном процессе ППС современных интерактивных педагогических методов обучения и инноваций,   внедрение в учебный процесс, там, где это возможно, результатов научных исследований.</a:t>
            </a:r>
          </a:p>
          <a:p>
            <a:pPr indent="442913" algn="just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5.2.12 Рассмотрение вопросов академической честности ППС и персонала, выполнение Кодекса чести преподавателя вуза. </a:t>
            </a:r>
          </a:p>
          <a:p>
            <a:pPr indent="442913" algn="just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5.2.13 Наличие приглашенных высококвалифицированных специалистов из ведущих организаций и производства.</a:t>
            </a:r>
          </a:p>
          <a:p>
            <a:pPr indent="442913" algn="just"/>
            <a:r>
              <a:rPr lang="ru-RU" b="1" dirty="0"/>
              <a:t> </a:t>
            </a:r>
            <a:endParaRPr lang="ru-RU" dirty="0"/>
          </a:p>
          <a:p>
            <a:pPr indent="450215" algn="ctr">
              <a:lnSpc>
                <a:spcPct val="115000"/>
              </a:lnSpc>
              <a:spcAft>
                <a:spcPts val="0"/>
              </a:spcAft>
            </a:pPr>
            <a:endParaRPr lang="ru-RU" b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ctr">
              <a:lnSpc>
                <a:spcPct val="115000"/>
              </a:lnSpc>
              <a:spcAft>
                <a:spcPts val="0"/>
              </a:spcAft>
            </a:pPr>
            <a:endParaRPr lang="ru-RU" b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ctr">
              <a:lnSpc>
                <a:spcPct val="115000"/>
              </a:lnSpc>
              <a:spcAft>
                <a:spcPts val="0"/>
              </a:spcAft>
            </a:pPr>
            <a:endParaRPr lang="ru-RU" b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ctr">
              <a:lnSpc>
                <a:spcPct val="115000"/>
              </a:lnSpc>
              <a:spcAft>
                <a:spcPts val="0"/>
              </a:spcAft>
            </a:pPr>
            <a:endParaRPr lang="ru-RU" b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ctr">
              <a:lnSpc>
                <a:spcPct val="115000"/>
              </a:lnSpc>
              <a:spcAft>
                <a:spcPts val="0"/>
              </a:spcAft>
            </a:pPr>
            <a:endParaRPr lang="ru-RU" b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ctr">
              <a:lnSpc>
                <a:spcPct val="115000"/>
              </a:lnSpc>
              <a:spcAft>
                <a:spcPts val="0"/>
              </a:spcAft>
            </a:pPr>
            <a:endParaRPr lang="ru-RU" b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ctr">
              <a:lnSpc>
                <a:spcPct val="115000"/>
              </a:lnSpc>
              <a:spcAft>
                <a:spcPts val="0"/>
              </a:spcAft>
            </a:pPr>
            <a:endParaRPr lang="ru-RU" b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ctr">
              <a:lnSpc>
                <a:spcPct val="115000"/>
              </a:lnSpc>
              <a:spcAft>
                <a:spcPts val="0"/>
              </a:spcAft>
            </a:pPr>
            <a:endParaRPr lang="ru-RU" b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ctr">
              <a:lnSpc>
                <a:spcPct val="115000"/>
              </a:lnSpc>
              <a:spcAft>
                <a:spcPts val="0"/>
              </a:spcAft>
            </a:pPr>
            <a:endParaRPr lang="ru-RU" b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ctr">
              <a:lnSpc>
                <a:spcPct val="115000"/>
              </a:lnSpc>
              <a:spcAft>
                <a:spcPts val="0"/>
              </a:spcAft>
            </a:pPr>
            <a:endParaRPr lang="ru-RU" b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ctr">
              <a:lnSpc>
                <a:spcPct val="115000"/>
              </a:lnSpc>
              <a:spcAft>
                <a:spcPts val="0"/>
              </a:spcAft>
            </a:pPr>
            <a:endParaRPr lang="ru-RU" b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ctr">
              <a:lnSpc>
                <a:spcPct val="115000"/>
              </a:lnSpc>
              <a:spcAft>
                <a:spcPts val="0"/>
              </a:spcAft>
            </a:pPr>
            <a:endParaRPr lang="ru-RU" b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ctr">
              <a:lnSpc>
                <a:spcPct val="115000"/>
              </a:lnSpc>
              <a:spcAft>
                <a:spcPts val="0"/>
              </a:spcAft>
            </a:pPr>
            <a:endParaRPr lang="ru-RU" b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ctr">
              <a:lnSpc>
                <a:spcPct val="115000"/>
              </a:lnSpc>
              <a:spcAft>
                <a:spcPts val="0"/>
              </a:spcAft>
            </a:pPr>
            <a:endParaRPr lang="ru-RU" b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ctr">
              <a:lnSpc>
                <a:spcPct val="115000"/>
              </a:lnSpc>
              <a:spcAft>
                <a:spcPts val="0"/>
              </a:spcAft>
            </a:pPr>
            <a:endParaRPr lang="ru-RU" b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0980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23739" y="217673"/>
            <a:ext cx="10583331" cy="70711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ctr">
              <a:lnSpc>
                <a:spcPct val="115000"/>
              </a:lnSpc>
              <a:spcAft>
                <a:spcPts val="0"/>
              </a:spcAft>
            </a:pPr>
            <a:r>
              <a:rPr lang="ru-RU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СТАНДАРТ 6.</a:t>
            </a:r>
            <a:endParaRPr lang="ru-RU" sz="14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ctr">
              <a:lnSpc>
                <a:spcPct val="115000"/>
              </a:lnSpc>
              <a:spcAft>
                <a:spcPts val="0"/>
              </a:spcAft>
            </a:pPr>
            <a:r>
              <a:rPr lang="ru-RU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УЧЕБНЫЕ РЕСУРСЫ И ПОДДЕРЖКА СТУДЕНТОВ </a:t>
            </a:r>
          </a:p>
          <a:p>
            <a:pPr indent="449263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6.2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Критерии оценки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58775" algn="just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6.2.1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Наличие служб сервиса для поддержки студентов в осуществлении их образовательных, личных и карьерных потребностей: офис-регистраторы, служба консультирования, библиотеки, информационные и научно-исследовательские центры, общежития, столовые и буфеты, медицинские центры, спортивные залы, клубы.</a:t>
            </a:r>
          </a:p>
          <a:p>
            <a:pPr indent="358775" algn="just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6.2.2. Деятельность структурных подразделений, служб поддержки студентов, которые будут оказывать содействие студентам в освоении образовательных программ, в которых необходимую помощь оказывают квалифицированные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эдвайзеры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кураторы, консультанты. </a:t>
            </a:r>
          </a:p>
          <a:p>
            <a:pPr indent="358775" algn="just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6.2.3 Работа служб, помогающих обучающимся осуществлять академическую мобильность (внутреннюю и внешнюю) для приобретения дополнительного опыта и компетенций в виде кредитов в вузах страны, ближнего и дальнего зарубежья. Наличие отработанных процедур приема обучающихся других вузов, признания и зачета кредитов, освоенных в ходе академической мобильности.</a:t>
            </a:r>
          </a:p>
          <a:p>
            <a:pPr indent="358775" algn="just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6.2.4 Наличие современных инструментов, оборудования, аудиторий, лабораторий, их доступности, исправности; поддержания и обновления материально-лабораторной базы. </a:t>
            </a:r>
          </a:p>
          <a:p>
            <a:pPr indent="358775" algn="just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6.2.5 Информационное обеспечение должно соответствовать требованиям программы; библиотека должна содержать все необходимые для обучения материалы: учебную, техническую, справочную и общую литературу, различные периодические издания. </a:t>
            </a:r>
          </a:p>
          <a:p>
            <a:pPr indent="449263"/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49263" algn="ctr">
              <a:lnSpc>
                <a:spcPct val="115000"/>
              </a:lnSpc>
              <a:spcAft>
                <a:spcPts val="0"/>
              </a:spcAft>
            </a:pPr>
            <a:endParaRPr lang="ru-RU" sz="14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5562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257605" y="0"/>
            <a:ext cx="10786534" cy="72035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ctr">
              <a:lnSpc>
                <a:spcPct val="115000"/>
              </a:lnSpc>
              <a:spcAft>
                <a:spcPts val="0"/>
              </a:spcAft>
            </a:pPr>
            <a:r>
              <a:rPr lang="ru-RU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СТАНДАРТ 6.</a:t>
            </a:r>
            <a:endParaRPr lang="ru-RU" sz="14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ctr">
              <a:lnSpc>
                <a:spcPct val="115000"/>
              </a:lnSpc>
              <a:spcAft>
                <a:spcPts val="0"/>
              </a:spcAft>
            </a:pPr>
            <a:r>
              <a:rPr lang="ru-RU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УЧЕБНЫЕ РЕСУРСЫ И ПОДДЕРЖКА СТУДЕНТОВ (ПРОДОЛЖЕНИЕ)</a:t>
            </a:r>
          </a:p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6.2.6 Единая система библиотечного и информационного обслуживания, закупки учебно-методической литературы по заявкам кафедр и факультетов, объем средств, выделяемых на закупку литературы. </a:t>
            </a:r>
          </a:p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6.2.7 Наличие в библиотеке электронного каталога, позволяющего осуществить поиск необходимой литературы и обеспечивающего доступ к электронным версиям отдельных учебников и учебно-методических материалов. </a:t>
            </a:r>
          </a:p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6.2.8 Наличие фонда учебной, методической и научной литературы по общеобразовательным, базовым и профилирующим дисциплинам образовательных программ на бумажном и электронном носителях;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обновляемость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фондов литературы в соответствии с нормами, определенными квалификационными требованиями при лицензировании. </a:t>
            </a:r>
          </a:p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6.2.9 Современные компьютерные классы: возможность пользования студентами и преподавателями с доступом к информационным ресурсам (локальная сеть, Интернет), постоянное обновление, совершенствование и расширение информационной базы, наличие лицензионных обучающих программ.</a:t>
            </a:r>
          </a:p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6.2.10 Наличие единой системы информационного обеспечения студентов и преподавателей (например, на основе 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Web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-сайта) по всем образовательным программам, наличие точек 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поддержки студентов в доступе к Интернет в местах, удобных для студентов, ППС и сотрудников. Поддержка студентов в доступе к современным электронным базам данных вуза, в том числе к зарубежным базам данных (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opus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Thomson Reuters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др.). </a:t>
            </a:r>
            <a:endParaRPr lang="ru-RU" sz="2000" b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ctr">
              <a:lnSpc>
                <a:spcPct val="115000"/>
              </a:lnSpc>
              <a:spcAft>
                <a:spcPts val="0"/>
              </a:spcAft>
            </a:pPr>
            <a:endParaRPr lang="ru-RU" b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7203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2269" y="466875"/>
            <a:ext cx="10955867" cy="69172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15000"/>
              </a:lnSpc>
              <a:spcAft>
                <a:spcPts val="0"/>
              </a:spcAft>
            </a:pPr>
            <a:endParaRPr lang="ru-RU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ctr">
              <a:lnSpc>
                <a:spcPct val="115000"/>
              </a:lnSpc>
              <a:spcAft>
                <a:spcPts val="0"/>
              </a:spcAft>
            </a:pPr>
            <a:r>
              <a:rPr lang="ru-RU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СТАНДАРТ 6.</a:t>
            </a:r>
            <a:endParaRPr lang="ru-RU" sz="14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ctr">
              <a:lnSpc>
                <a:spcPct val="115000"/>
              </a:lnSpc>
              <a:spcAft>
                <a:spcPts val="0"/>
              </a:spcAft>
            </a:pPr>
            <a:r>
              <a:rPr lang="ru-RU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УЧЕБНЫЕ РЕСУРСЫ И ПОДДЕРЖКА СТУДЕНТОВ (ПРОДОЛЖЕНИЕ)</a:t>
            </a:r>
          </a:p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6.2.11 Соответствие квалификации сотрудников служб поддержки интересам и запросам студентов. </a:t>
            </a:r>
          </a:p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6.2.12 Работа вуза по поддержке студентов, имеющих затруднения в учебе, отставания в силу разных причин в освоении образовательных программ, а также студентов, имеющих стремление к более глубокому освоению программы, освоению дополнительных кредитов в ходе летних семестров, академической мобильности.</a:t>
            </a:r>
          </a:p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6.2.13 Учет потребностей различных групп студентов (работающих, заочников, иностранных студентов, а также студентов с ограниченными возможностями).</a:t>
            </a:r>
          </a:p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6.2.14 Работа вуза по постоянному обновлению и расширению материально-технической базы современным оборудованием для образовательных программ.</a:t>
            </a:r>
          </a:p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6.2.15 Достаточность финансирования образовательных программ, как за счет бюджетного финансирования, так и от доходов по оказанию платных образовательных услуг, выполнению научно-исследовательских или других работ, не противоречащих законодательству.</a:t>
            </a:r>
          </a:p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6.2.16 Динамика финансовых средств, выделяемых на приобретение лабораторного оборудования, учебной литературы, периодических изданий, информационных ресурсов, компьютеров.</a:t>
            </a: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endParaRPr lang="ru-RU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endParaRPr lang="ru-RU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0231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63600" y="441210"/>
            <a:ext cx="10676467" cy="656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ctr">
              <a:lnSpc>
                <a:spcPct val="115000"/>
              </a:lnSpc>
              <a:spcAft>
                <a:spcPts val="0"/>
              </a:spcAft>
            </a:pPr>
            <a:endParaRPr lang="ru-RU" b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ctr">
              <a:lnSpc>
                <a:spcPct val="115000"/>
              </a:lnSpc>
              <a:spcAft>
                <a:spcPts val="0"/>
              </a:spcAft>
            </a:pPr>
            <a:endParaRPr lang="ru-RU" b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ctr">
              <a:lnSpc>
                <a:spcPct val="115000"/>
              </a:lnSpc>
              <a:spcAft>
                <a:spcPts val="0"/>
              </a:spcAft>
            </a:pPr>
            <a:r>
              <a:rPr lang="ru-RU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СТАНДАРТ 7.</a:t>
            </a:r>
            <a:endParaRPr lang="ru-RU" sz="14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ctr">
              <a:lnSpc>
                <a:spcPct val="115000"/>
              </a:lnSpc>
              <a:spcAft>
                <a:spcPts val="0"/>
              </a:spcAft>
            </a:pPr>
            <a:r>
              <a:rPr lang="ru-RU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ИНФОРМИРОВАНИЕ ОБЩЕСТВЕННОСТИ</a:t>
            </a:r>
          </a:p>
          <a:p>
            <a:pPr indent="450215" algn="ctr">
              <a:lnSpc>
                <a:spcPct val="115000"/>
              </a:lnSpc>
              <a:spcAft>
                <a:spcPts val="0"/>
              </a:spcAft>
            </a:pPr>
            <a:endParaRPr lang="ru-RU" sz="1400" b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49263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7.2 Критерии оценки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49263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7.2.1 Наличие информации об образовательных программах, об ожидаемых результатах обучения по программам.</a:t>
            </a:r>
          </a:p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7.2.2 Размещение информации об образовательных программах на сайте, портале университета, информационных стендах, буклетах, о количестве студентов, обучающихся по программам; преподавателях, которые осуществляют обучение. </a:t>
            </a:r>
          </a:p>
          <a:p>
            <a:pPr indent="449263" algn="ctr">
              <a:lnSpc>
                <a:spcPct val="115000"/>
              </a:lnSpc>
              <a:spcAft>
                <a:spcPts val="0"/>
              </a:spcAft>
            </a:pPr>
            <a:endParaRPr lang="ru-RU" sz="2400" b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ctr">
              <a:lnSpc>
                <a:spcPct val="115000"/>
              </a:lnSpc>
              <a:spcAft>
                <a:spcPts val="0"/>
              </a:spcAft>
            </a:pPr>
            <a:endParaRPr lang="ru-RU" sz="2400" b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ctr">
              <a:lnSpc>
                <a:spcPct val="115000"/>
              </a:lnSpc>
              <a:spcAft>
                <a:spcPts val="0"/>
              </a:spcAft>
            </a:pPr>
            <a:endParaRPr lang="ru-RU" sz="2400" b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ctr">
              <a:lnSpc>
                <a:spcPct val="115000"/>
              </a:lnSpc>
              <a:spcAft>
                <a:spcPts val="0"/>
              </a:spcAft>
            </a:pPr>
            <a:endParaRPr lang="ru-RU" sz="1400" b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ctr">
              <a:lnSpc>
                <a:spcPct val="115000"/>
              </a:lnSpc>
              <a:spcAft>
                <a:spcPts val="0"/>
              </a:spcAft>
            </a:pPr>
            <a:endParaRPr lang="ru-RU" sz="14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>
              <a:lnSpc>
                <a:spcPct val="115000"/>
              </a:lnSpc>
              <a:spcAft>
                <a:spcPts val="0"/>
              </a:spcAft>
            </a:pPr>
            <a:r>
              <a:rPr lang="ru-RU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3552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34999" y="270043"/>
            <a:ext cx="11082867" cy="65879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ctr">
              <a:lnSpc>
                <a:spcPct val="115000"/>
              </a:lnSpc>
              <a:spcAft>
                <a:spcPts val="0"/>
              </a:spcAft>
            </a:pPr>
            <a:r>
              <a:rPr lang="ru-RU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СТАНДАРТ 8.</a:t>
            </a:r>
            <a:endParaRPr lang="ru-RU" sz="14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ctr">
              <a:lnSpc>
                <a:spcPct val="115000"/>
              </a:lnSpc>
              <a:spcAft>
                <a:spcPts val="0"/>
              </a:spcAft>
            </a:pPr>
            <a:r>
              <a:rPr lang="ru-RU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НЕПРЕРЫВНЫЙ МОНИТОРИНГ И ПЕРИОДИЧЕСКАЯ ОЦЕНКА ОБРАЗОВАТЕЛЬНЫХ ПРОГРАММ, ПЕРИОДИЧЕСКАЯ АККРЕДИТАЦИЯ</a:t>
            </a:r>
          </a:p>
          <a:p>
            <a:pPr indent="449263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8.2 Критерии оценки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49263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8.2.1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Наличие в образовательных программах новейших достижений по  конкретным дисциплинам, актуализация дисциплин, их содержания.</a:t>
            </a:r>
          </a:p>
          <a:p>
            <a:pPr indent="449263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8.2.2 Соответствие образовательных программ и дисциплин меняющимся потребностям рынка труда, общества, работодателей.</a:t>
            </a:r>
          </a:p>
          <a:p>
            <a:pPr indent="449263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8.2.3 Оценка студенческой нагрузки, продвижения и завершения по образовательным программам.</a:t>
            </a:r>
          </a:p>
          <a:p>
            <a:pPr indent="449263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8.2.4 Эффективность процедур оценки студентов.</a:t>
            </a:r>
          </a:p>
          <a:p>
            <a:pPr indent="449263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8.2.5 Студенческие ожидания, потребности и удовлетворенность в образовательных программах.</a:t>
            </a:r>
          </a:p>
          <a:p>
            <a:pPr indent="449263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8.2.6 Образовательная среда и вспомогательные услуги, и их соответствие целям образовательных программ.</a:t>
            </a:r>
          </a:p>
          <a:p>
            <a:pPr indent="449263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8.2.7 Оценка и пересмотр образовательных программ на регулярной основе, привлечение студентов и других заинтересованных сторон к этому процессу.</a:t>
            </a:r>
          </a:p>
          <a:p>
            <a:pPr indent="449263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8.2.8 Анализ информации об образовательных программах и их адаптация для обеспечения актуальности.</a:t>
            </a:r>
          </a:p>
          <a:p>
            <a:pPr indent="449263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8.2.9 Публикация в открытом доступе пересмотренных требований образовательных программ.</a:t>
            </a:r>
          </a:p>
          <a:p>
            <a:pPr indent="449263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8.2.10 Высшие учебные заведения должны ежегодно проходить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послеаккредитационный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мониторинг для оценки изменений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внутривузовской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системы обеспечения качества. </a:t>
            </a:r>
          </a:p>
          <a:p>
            <a:pPr indent="449263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8.2.11 В соответствии с Европейскими стандартами и руководством, Законом РК «Об образовании» вузы на регулярной основе один раз в пять лет должны проходить процедуру внешнего оценивания – аккредитации  образовательных программ.  </a:t>
            </a:r>
            <a:endParaRPr lang="ru-RU" sz="14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2279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6064" y="147015"/>
            <a:ext cx="10566400" cy="75420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ctr">
              <a:lnSpc>
                <a:spcPct val="115000"/>
              </a:lnSpc>
              <a:spcAft>
                <a:spcPts val="0"/>
              </a:spcAft>
            </a:pPr>
            <a:r>
              <a:rPr lang="ru-RU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СТАНДАРТ 1. </a:t>
            </a:r>
            <a:endParaRPr lang="ru-RU" sz="14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ctr">
              <a:lnSpc>
                <a:spcPct val="115000"/>
              </a:lnSpc>
              <a:spcAft>
                <a:spcPts val="0"/>
              </a:spcAft>
            </a:pPr>
            <a:r>
              <a:rPr lang="ru-RU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ЦЕЛИ  ОБРАЗОВАТЕЛЬНЫХ ПРОГРАММ И ПОЛИТИКА В ОБЛАСТИ ОБЕСПЕЧЕНИЯ КАЧЕСТВА  </a:t>
            </a:r>
            <a:endParaRPr lang="ru-RU" sz="14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Критерии оценки</a:t>
            </a:r>
          </a:p>
          <a:p>
            <a:pPr algn="just"/>
            <a:r>
              <a:rPr lang="ru-RU" sz="2400" dirty="0"/>
              <a:t>1.2.1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Наличие соответствия целей образовательных программ миссии, стратегическому плану, целям и задачам вуза и удовлетворения потребностей студентов на получение актуальной квалификации и компетенций.</a:t>
            </a:r>
          </a:p>
          <a:p>
            <a:pPr algn="just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1.2.2 Формирование целей образовательных программ с учетом развития экономики и потребностей рынка труда региона и страны с акцентом на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студентоцентрированное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обучение, преподавание и оценку.</a:t>
            </a:r>
          </a:p>
          <a:p>
            <a:pPr algn="just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1.2.3 Процедура принятия и утверждения в вузе политики в области обеспечения качества. </a:t>
            </a:r>
          </a:p>
          <a:p>
            <a:pPr algn="just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1.2.4 Участие администрации, ППС и студентов в формировании и поддержке политики обеспечения качества образовательных программ: обязанности департаментов, кафедр, факультетов (школ) и других структурных подразделений. Участие внешних заинтересованных сторон в реализации политики обеспечения качества программ. </a:t>
            </a:r>
          </a:p>
          <a:p>
            <a:pPr lvl="1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6753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35000" y="220940"/>
            <a:ext cx="11082867" cy="76667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ctr">
              <a:lnSpc>
                <a:spcPct val="115000"/>
              </a:lnSpc>
              <a:spcAft>
                <a:spcPts val="0"/>
              </a:spcAft>
            </a:pPr>
            <a:r>
              <a:rPr lang="ru-RU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СТАНДАРТ 1. </a:t>
            </a:r>
            <a:endParaRPr lang="ru-RU" sz="14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ctr">
              <a:lnSpc>
                <a:spcPct val="115000"/>
              </a:lnSpc>
              <a:spcAft>
                <a:spcPts val="0"/>
              </a:spcAft>
            </a:pPr>
            <a:r>
              <a:rPr lang="ru-RU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ЦЕЛИ  ОБРАЗОВАТЕЛЬНЫХ ПРОГРАММ И ПОЛИТИКА В ОБЛАСТИ ОБЕСПЕЧЕНИЯ КАЧЕСТВА  (ПРОДОЛЖЕНИЕ)</a:t>
            </a:r>
          </a:p>
          <a:p>
            <a:pPr indent="450215" algn="ctr">
              <a:lnSpc>
                <a:spcPct val="115000"/>
              </a:lnSpc>
              <a:spcAft>
                <a:spcPts val="0"/>
              </a:spcAft>
            </a:pPr>
            <a:endParaRPr lang="ru-RU" sz="14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42913" algn="just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1.2.5 Наличие в вузе систематического мониторинга, оценки эффективности, пересмотра политики в области обеспечения качества образовательных программ на базе управления информацией, в зависимости от изменяющихся условий и окружающей среды (рынка труда, партнеров, мира).</a:t>
            </a:r>
          </a:p>
          <a:p>
            <a:pPr indent="442913" algn="just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1.2.6 Степень взаимодействия между преподаванием, научными исследованиями и обучением в политике обеспечения качества программ. </a:t>
            </a:r>
          </a:p>
          <a:p>
            <a:pPr indent="442913" algn="just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1.2.7 Эффективность и системность использования результатов оценивания для совершенствования и корректировки долгосрочных направлений программ, постановки новых целей в соответствии с изменениями условий внешней среды.</a:t>
            </a:r>
          </a:p>
          <a:p>
            <a:pPr indent="442913" algn="just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1.2.8 Меры по поддержанию академической честности и академической свободы, защите от любого вида нетерпимости и дискриминации в отношении студентов, преподавателей или сотрудников.</a:t>
            </a:r>
          </a:p>
          <a:p>
            <a:pPr indent="442913" algn="just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1.2.9 Политика по противодействию коррупции в вузе как важный элемент политики в области обеспечения качества программ. Антикоррупционные меры, доступность руководства вуза, факультета для преподавателей и студентов, гибкость реагирования на запросы.</a:t>
            </a:r>
          </a:p>
          <a:p>
            <a:pPr indent="450215" algn="just">
              <a:spcAft>
                <a:spcPts val="0"/>
              </a:spcAft>
            </a:pPr>
            <a:endParaRPr lang="ru-RU" sz="2000" b="1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endParaRPr lang="ru-RU" sz="20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endParaRPr lang="ru-RU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endParaRPr lang="ru-RU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endParaRPr lang="ru-RU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7472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67833" y="352893"/>
            <a:ext cx="10811934" cy="67818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ctr">
              <a:lnSpc>
                <a:spcPct val="115000"/>
              </a:lnSpc>
              <a:spcAft>
                <a:spcPts val="0"/>
              </a:spcAft>
            </a:pPr>
            <a:r>
              <a:rPr lang="ru-RU" sz="2000" b="1" dirty="0" smtClean="0">
                <a:solidFill>
                  <a:srgbClr val="38383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(ИЗ ТЕРМИНОВ АККРЕДИТАЦИИ)</a:t>
            </a: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2000" b="1" dirty="0" smtClean="0">
                <a:solidFill>
                  <a:srgbClr val="38383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sz="2000" b="1" i="1" dirty="0" smtClean="0">
                <a:solidFill>
                  <a:srgbClr val="38383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Политика в области обеспечения качества (</a:t>
            </a:r>
            <a:r>
              <a:rPr lang="en-US" sz="2000" b="1" i="1" dirty="0" smtClean="0">
                <a:solidFill>
                  <a:srgbClr val="38383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policy in the field of quality assurance</a:t>
            </a:r>
            <a:r>
              <a:rPr lang="ru-RU" sz="2000" b="1" i="1" dirty="0" smtClean="0">
                <a:solidFill>
                  <a:srgbClr val="38383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2000" b="1" dirty="0" smtClean="0">
                <a:solidFill>
                  <a:srgbClr val="38383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000" dirty="0" smtClean="0">
                <a:solidFill>
                  <a:srgbClr val="38383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это </a:t>
            </a:r>
            <a:r>
              <a:rPr lang="ru-RU" sz="2000" b="1" dirty="0" smtClean="0">
                <a:solidFill>
                  <a:srgbClr val="38383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основные направления и цели организации в области качества, официально утвержденные высшим руководством на основе всестороннего обсуждения в рабочем коллективе.</a:t>
            </a:r>
            <a:endParaRPr lang="ru-RU" sz="2000" b="1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2000" b="1" dirty="0" smtClean="0">
                <a:solidFill>
                  <a:srgbClr val="38383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Политика в области обеспечения качества задает направления развития организации. В этом документе руководство организации публично определяет основные приоритеты и ценностные ориентации, которых оно будет придерживаться в отношении всех своих заинтересованных сторон (потребителей, сотрудников, поставщиков, общества в целом и пр.). Также в этом документе указывается, что собирается делать руководство для реализации заявленных приоритетов и ценностных ориентаций.  </a:t>
            </a: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endParaRPr lang="ru-RU" sz="2000" b="1" dirty="0">
              <a:solidFill>
                <a:srgbClr val="383838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endParaRPr lang="ru-RU" sz="2000" dirty="0" smtClean="0">
              <a:solidFill>
                <a:srgbClr val="383838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endParaRPr lang="ru-RU" sz="2000" dirty="0">
              <a:solidFill>
                <a:srgbClr val="383838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endParaRPr lang="ru-RU" sz="2000" dirty="0" smtClean="0">
              <a:solidFill>
                <a:srgbClr val="383838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endParaRPr lang="ru-RU" sz="1400" dirty="0">
              <a:solidFill>
                <a:srgbClr val="383838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endParaRPr lang="ru-RU" sz="1400" dirty="0" smtClean="0">
              <a:solidFill>
                <a:srgbClr val="383838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endParaRPr lang="ru-RU" sz="1400" dirty="0">
              <a:solidFill>
                <a:srgbClr val="383838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endParaRPr lang="ru-RU" sz="1400" dirty="0" smtClean="0">
              <a:solidFill>
                <a:srgbClr val="383838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endParaRPr lang="ru-RU" sz="1400" dirty="0">
              <a:solidFill>
                <a:srgbClr val="383838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endParaRPr lang="ru-RU" sz="1400" dirty="0" smtClean="0">
              <a:solidFill>
                <a:srgbClr val="383838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endParaRPr lang="ru-RU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983346" y="4052122"/>
            <a:ext cx="916975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850">
              <a:tabLst>
                <a:tab pos="228600" algn="l"/>
                <a:tab pos="539750" algn="l"/>
              </a:tabLst>
            </a:pPr>
            <a:r>
              <a:rPr lang="ru-RU" altLang="ru-RU" b="1" dirty="0" smtClean="0">
                <a:solidFill>
                  <a:srgbClr val="4A4A4A"/>
                </a:solidFill>
                <a:ea typeface="Times New Roman" pitchFamily="18" charset="0"/>
                <a:cs typeface="Arial" charset="0"/>
              </a:rPr>
              <a:t>Основные ценности Гарвардского университета</a:t>
            </a:r>
            <a:endParaRPr lang="ru-RU" altLang="ru-RU" dirty="0" smtClean="0">
              <a:ea typeface="Times New Roman" pitchFamily="18" charset="0"/>
              <a:cs typeface="Arial" charset="0"/>
            </a:endParaRPr>
          </a:p>
          <a:p>
            <a:pPr indent="450850">
              <a:buFontTx/>
              <a:buChar char="•"/>
              <a:tabLst>
                <a:tab pos="228600" algn="l"/>
                <a:tab pos="539750" algn="l"/>
              </a:tabLst>
            </a:pPr>
            <a:r>
              <a:rPr lang="ru-RU" altLang="ru-RU" dirty="0" smtClean="0">
                <a:solidFill>
                  <a:srgbClr val="4A4A4A"/>
                </a:solidFill>
                <a:ea typeface="Times New Roman" pitchFamily="18" charset="0"/>
                <a:cs typeface="Arial" charset="0"/>
              </a:rPr>
              <a:t>Вера в силу идей и интеллекта;</a:t>
            </a:r>
            <a:endParaRPr lang="ru-RU" altLang="ru-RU" dirty="0" smtClean="0">
              <a:ea typeface="Times New Roman" pitchFamily="18" charset="0"/>
              <a:cs typeface="Arial" charset="0"/>
            </a:endParaRPr>
          </a:p>
          <a:p>
            <a:pPr indent="450850">
              <a:buFontTx/>
              <a:buChar char="•"/>
              <a:tabLst>
                <a:tab pos="228600" algn="l"/>
                <a:tab pos="539750" algn="l"/>
              </a:tabLst>
            </a:pPr>
            <a:r>
              <a:rPr lang="ru-RU" altLang="ru-RU" dirty="0" smtClean="0">
                <a:solidFill>
                  <a:srgbClr val="4A4A4A"/>
                </a:solidFill>
                <a:ea typeface="Times New Roman" pitchFamily="18" charset="0"/>
                <a:cs typeface="Arial" charset="0"/>
              </a:rPr>
              <a:t>Стремление к совершенству во всех нас;</a:t>
            </a:r>
            <a:endParaRPr lang="ru-RU" altLang="ru-RU" dirty="0" smtClean="0">
              <a:ea typeface="Times New Roman" pitchFamily="18" charset="0"/>
              <a:cs typeface="Arial" charset="0"/>
            </a:endParaRPr>
          </a:p>
          <a:p>
            <a:pPr indent="450850">
              <a:buFontTx/>
              <a:buChar char="•"/>
              <a:tabLst>
                <a:tab pos="228600" algn="l"/>
                <a:tab pos="539750" algn="l"/>
              </a:tabLst>
            </a:pPr>
            <a:r>
              <a:rPr lang="ru-RU" altLang="ru-RU" dirty="0" smtClean="0">
                <a:solidFill>
                  <a:srgbClr val="4A4A4A"/>
                </a:solidFill>
                <a:ea typeface="Times New Roman" pitchFamily="18" charset="0"/>
                <a:cs typeface="Arial" charset="0"/>
              </a:rPr>
              <a:t>Действовать в  целостности;</a:t>
            </a:r>
            <a:endParaRPr lang="ru-RU" altLang="ru-RU" dirty="0" smtClean="0">
              <a:ea typeface="Times New Roman" pitchFamily="18" charset="0"/>
              <a:cs typeface="Arial" charset="0"/>
            </a:endParaRPr>
          </a:p>
          <a:p>
            <a:pPr indent="450850">
              <a:buFontTx/>
              <a:buChar char="•"/>
              <a:tabLst>
                <a:tab pos="228600" algn="l"/>
                <a:tab pos="539750" algn="l"/>
              </a:tabLst>
            </a:pPr>
            <a:r>
              <a:rPr lang="ru-RU" altLang="ru-RU" dirty="0" smtClean="0">
                <a:solidFill>
                  <a:srgbClr val="4A4A4A"/>
                </a:solidFill>
                <a:ea typeface="Times New Roman" pitchFamily="18" charset="0"/>
                <a:cs typeface="Arial" charset="0"/>
              </a:rPr>
              <a:t>Соучастие, сострадание и уважение к другим, </a:t>
            </a:r>
            <a:endParaRPr lang="ru-RU" altLang="ru-RU" dirty="0" smtClean="0">
              <a:ea typeface="Times New Roman" pitchFamily="18" charset="0"/>
              <a:cs typeface="Arial" charset="0"/>
            </a:endParaRPr>
          </a:p>
          <a:p>
            <a:pPr indent="450850">
              <a:buFontTx/>
              <a:buChar char="•"/>
              <a:tabLst>
                <a:tab pos="228600" algn="l"/>
                <a:tab pos="539750" algn="l"/>
              </a:tabLst>
            </a:pPr>
            <a:r>
              <a:rPr lang="ru-RU" altLang="ru-RU" dirty="0" smtClean="0">
                <a:solidFill>
                  <a:srgbClr val="4A4A4A"/>
                </a:solidFill>
                <a:ea typeface="Times New Roman" pitchFamily="18" charset="0"/>
                <a:cs typeface="Arial" charset="0"/>
              </a:rPr>
              <a:t>Ответственность за свои действия.</a:t>
            </a:r>
            <a:endParaRPr lang="ru-RU" altLang="ru-RU" dirty="0">
              <a:ea typeface="Times New Roman" pitchFamily="18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0547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Номер слайда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C37D90D-7870-4963-81CE-6CCEF5446C4D}" type="slidenum">
              <a:rPr lang="ru-RU" altLang="ru-RU" smtClean="0"/>
              <a:pPr/>
              <a:t>6</a:t>
            </a:fld>
            <a:endParaRPr lang="ru-RU" altLang="ru-RU" smtClean="0"/>
          </a:p>
        </p:txBody>
      </p:sp>
      <p:sp>
        <p:nvSpPr>
          <p:cNvPr id="13315" name="Rectangle 1"/>
          <p:cNvSpPr>
            <a:spLocks noChangeArrowheads="1"/>
          </p:cNvSpPr>
          <p:nvPr/>
        </p:nvSpPr>
        <p:spPr bwMode="auto">
          <a:xfrm>
            <a:off x="2981250" y="535987"/>
            <a:ext cx="8583977" cy="120096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92075" tIns="46037" rIns="92075" bIns="46037" anchor="ctr">
            <a:spAutoFit/>
          </a:bodyPr>
          <a:lstStyle/>
          <a:p>
            <a:r>
              <a:rPr lang="ru-RU" altLang="ru-RU" sz="1400" b="1" dirty="0">
                <a:solidFill>
                  <a:srgbClr val="666666"/>
                </a:solidFill>
                <a:cs typeface="Times New Roman" pitchFamily="18" charset="0"/>
              </a:rPr>
              <a:t> </a:t>
            </a:r>
            <a:r>
              <a:rPr lang="ru-RU" altLang="ru-RU" sz="2400" b="1" dirty="0">
                <a:solidFill>
                  <a:srgbClr val="666666"/>
                </a:solidFill>
                <a:cs typeface="Times New Roman" pitchFamily="18" charset="0"/>
              </a:rPr>
              <a:t>ПРИОРИТЕТНЫЕ НАПРАВЛЕНИЯ И </a:t>
            </a:r>
          </a:p>
          <a:p>
            <a:r>
              <a:rPr lang="ru-RU" altLang="ru-RU" sz="2400" b="1" dirty="0">
                <a:solidFill>
                  <a:srgbClr val="666666"/>
                </a:solidFill>
                <a:cs typeface="Times New Roman" pitchFamily="18" charset="0"/>
              </a:rPr>
              <a:t>СТРАТЕГИЧЕСКИЕ ЦЕЛИ </a:t>
            </a:r>
            <a:r>
              <a:rPr lang="ru-RU" altLang="ru-RU" sz="2400" b="1" dirty="0" err="1">
                <a:solidFill>
                  <a:srgbClr val="666666"/>
                </a:solidFill>
                <a:cs typeface="Times New Roman" pitchFamily="18" charset="0"/>
              </a:rPr>
              <a:t>КазНУ</a:t>
            </a:r>
            <a:r>
              <a:rPr lang="ru-RU" altLang="ru-RU" sz="2400" b="1" dirty="0">
                <a:solidFill>
                  <a:srgbClr val="666666"/>
                </a:solidFill>
                <a:cs typeface="Times New Roman" pitchFamily="18" charset="0"/>
              </a:rPr>
              <a:t> </a:t>
            </a:r>
            <a:r>
              <a:rPr lang="ru-RU" altLang="ru-RU" sz="2400" b="1" dirty="0" smtClean="0">
                <a:solidFill>
                  <a:srgbClr val="666666"/>
                </a:solidFill>
                <a:cs typeface="Times New Roman" pitchFamily="18" charset="0"/>
              </a:rPr>
              <a:t>имени АЛЬ-ФАРАБИ</a:t>
            </a:r>
            <a:endParaRPr lang="ru-RU" altLang="ru-RU" sz="2400" dirty="0">
              <a:cs typeface="Times New Roman" pitchFamily="18" charset="0"/>
            </a:endParaRPr>
          </a:p>
          <a:p>
            <a:endParaRPr lang="ru-RU" altLang="ru-RU" sz="2400" dirty="0">
              <a:cs typeface="Times New Roman" pitchFamily="18" charset="0"/>
            </a:endParaRPr>
          </a:p>
        </p:txBody>
      </p:sp>
      <p:graphicFrame>
        <p:nvGraphicFramePr>
          <p:cNvPr id="4" name="Схема 3"/>
          <p:cNvGraphicFramePr/>
          <p:nvPr/>
        </p:nvGraphicFramePr>
        <p:xfrm>
          <a:off x="1007435" y="1700808"/>
          <a:ext cx="9472149" cy="44240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Номер слайда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7719098-CE8E-488A-AD9E-4317BA100958}" type="slidenum">
              <a:rPr lang="ru-RU" altLang="ru-RU" smtClean="0"/>
              <a:pPr/>
              <a:t>7</a:t>
            </a:fld>
            <a:endParaRPr lang="ru-RU" altLang="ru-RU" smtClean="0"/>
          </a:p>
        </p:txBody>
      </p:sp>
      <p:sp>
        <p:nvSpPr>
          <p:cNvPr id="14339" name="Прямоугольник 2"/>
          <p:cNvSpPr>
            <a:spLocks noChangeArrowheads="1"/>
          </p:cNvSpPr>
          <p:nvPr/>
        </p:nvSpPr>
        <p:spPr bwMode="auto">
          <a:xfrm>
            <a:off x="1007533" y="1160463"/>
            <a:ext cx="10574867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444500" algn="just"/>
            <a:r>
              <a:rPr lang="ru-RU" altLang="ru-RU" b="1" i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«</a:t>
            </a:r>
            <a:r>
              <a:rPr lang="ru-RU" altLang="ru-RU" b="1" i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Культура качества</a:t>
            </a:r>
            <a:r>
              <a:rPr lang="ru-RU" altLang="ru-RU" b="1" i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» </a:t>
            </a:r>
            <a:r>
              <a:rPr lang="ru-RU" altLang="ru-RU" b="1" i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altLang="ru-RU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</a:t>
            </a:r>
            <a:r>
              <a:rPr lang="ru-RU" altLang="ru-RU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это совместное видение целей и задач. Стиль работы, системы, стратегия должны синхронизироваться, чтобы </a:t>
            </a:r>
            <a:r>
              <a:rPr lang="ru-RU" altLang="ru-RU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все двигалось </a:t>
            </a:r>
            <a:r>
              <a:rPr lang="ru-RU" altLang="ru-RU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одном направлении. Это процесс, который идет изнутри. Он требует перемен от каждой личности и затрагивает каждого работника. Изменение поведения отдельной личности – это начало создания культуры, сочетающей в себе диверсификацию, доверие и понимание, но руководство вуза должно предпринимать шаги к обеспечению того, чтобы эти перемены поощрялись и вознаграждались. (</a:t>
            </a:r>
            <a:r>
              <a:rPr lang="ru-RU" altLang="ru-RU" b="1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Каланова</a:t>
            </a:r>
            <a:r>
              <a:rPr lang="ru-RU" altLang="ru-RU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Ш.М.)</a:t>
            </a:r>
            <a:endParaRPr lang="ru-RU" altLang="ru-RU" sz="1000" b="1" dirty="0">
              <a:ea typeface="Calibri" pitchFamily="34" charset="0"/>
              <a:cs typeface="Arial" charset="0"/>
            </a:endParaRPr>
          </a:p>
          <a:p>
            <a:pPr indent="444500" algn="just" eaLnBrk="1" hangingPunct="1"/>
            <a:r>
              <a:rPr lang="ru-RU" altLang="ru-RU" b="1" i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Истинная культура качества </a:t>
            </a:r>
            <a:r>
              <a:rPr lang="ru-RU" altLang="ru-RU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— </a:t>
            </a:r>
            <a:r>
              <a:rPr lang="ru-RU" altLang="ru-RU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это та среда, в которой работник не только строго следует правилам, но и видит, что вокруг него </a:t>
            </a:r>
            <a:r>
              <a:rPr lang="ru-RU" altLang="ru-RU" b="1" i="1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все </a:t>
            </a:r>
            <a:r>
              <a:rPr lang="ru-RU" altLang="ru-RU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стремятся достичь совершенства и говорят о том, </a:t>
            </a:r>
            <a:r>
              <a:rPr lang="ru-RU" altLang="ru-RU" b="1" i="1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что и как сделать еще лучше.</a:t>
            </a:r>
            <a:r>
              <a:rPr lang="ru-RU" altLang="ru-RU" b="1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indent="444500" algn="just" eaLnBrk="1" hangingPunct="1"/>
            <a:r>
              <a:rPr lang="ru-RU" altLang="ru-RU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Это окружение, в котором </a:t>
            </a:r>
            <a:r>
              <a:rPr lang="ru-RU" altLang="ru-RU" b="1" i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все пронизано качеством.</a:t>
            </a:r>
          </a:p>
        </p:txBody>
      </p:sp>
      <p:pic>
        <p:nvPicPr>
          <p:cNvPr id="14340" name="Picture 4" descr="C:\Users\user\Desktop\IMG_0632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61151" y="4581525"/>
            <a:ext cx="4428067" cy="2211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3346" y="-2074"/>
            <a:ext cx="8693240" cy="65199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Номер слайда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4134943-53F6-4BE6-8F41-741DBADEF1BB}" type="slidenum">
              <a:rPr lang="ru-RU" altLang="ru-RU" smtClean="0"/>
              <a:pPr/>
              <a:t>9</a:t>
            </a:fld>
            <a:endParaRPr lang="ru-RU" altLang="ru-RU" smtClean="0"/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1081056336"/>
              </p:ext>
            </p:extLst>
          </p:nvPr>
        </p:nvGraphicFramePr>
        <p:xfrm>
          <a:off x="1583499" y="908720"/>
          <a:ext cx="9409045" cy="54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5364" name="Прямоугольник 3"/>
          <p:cNvSpPr>
            <a:spLocks noChangeArrowheads="1"/>
          </p:cNvSpPr>
          <p:nvPr/>
        </p:nvSpPr>
        <p:spPr bwMode="auto">
          <a:xfrm>
            <a:off x="527051" y="188913"/>
            <a:ext cx="11233149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449263" algn="ctr">
              <a:lnSpc>
                <a:spcPct val="107000"/>
              </a:lnSpc>
            </a:pPr>
            <a:r>
              <a:rPr lang="ru-RU" altLang="ru-RU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Главные принципы (“good principles”) построения внутренней культуры качества в вузе - основа для стратегий развития культуры качества</a:t>
            </a:r>
            <a:endParaRPr lang="ru-RU" altLang="ru-RU" sz="1400" b="1"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319</TotalTime>
  <Words>2885</Words>
  <Application>Microsoft Office PowerPoint</Application>
  <PresentationFormat>Произвольный</PresentationFormat>
  <Paragraphs>329</Paragraphs>
  <Slides>28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29" baseType="lpstr">
      <vt:lpstr>Легкий дым</vt:lpstr>
      <vt:lpstr>МАТЕРИАЛЫ К СЕМИНАРУ ПО СПЕЦИАЛИЗИРОВАННОЙ АККРЕДИТАЦИИ НКАОКО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МАТЕРИАЛЫ К СЕМИНАРУ ПО СПЕЦИАЛИЗИРОВАННОЙ АККРЕДИТАЦИИ НКАОКО</dc:title>
  <dc:creator>Пользователь Windows</dc:creator>
  <cp:lastModifiedBy>Пользователь Windows</cp:lastModifiedBy>
  <cp:revision>38</cp:revision>
  <dcterms:created xsi:type="dcterms:W3CDTF">2015-09-14T05:12:55Z</dcterms:created>
  <dcterms:modified xsi:type="dcterms:W3CDTF">2018-12-19T05:50:50Z</dcterms:modified>
</cp:coreProperties>
</file>